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52"/>
  </p:notesMasterIdLst>
  <p:sldIdLst>
    <p:sldId id="257" r:id="rId2"/>
    <p:sldId id="287" r:id="rId3"/>
    <p:sldId id="286" r:id="rId4"/>
    <p:sldId id="275" r:id="rId5"/>
    <p:sldId id="270" r:id="rId6"/>
    <p:sldId id="282" r:id="rId7"/>
    <p:sldId id="316" r:id="rId8"/>
    <p:sldId id="342" r:id="rId9"/>
    <p:sldId id="281" r:id="rId10"/>
    <p:sldId id="289" r:id="rId11"/>
    <p:sldId id="317" r:id="rId12"/>
    <p:sldId id="291" r:id="rId13"/>
    <p:sldId id="292" r:id="rId14"/>
    <p:sldId id="298" r:id="rId15"/>
    <p:sldId id="302" r:id="rId16"/>
    <p:sldId id="301" r:id="rId17"/>
    <p:sldId id="303" r:id="rId18"/>
    <p:sldId id="295" r:id="rId19"/>
    <p:sldId id="306" r:id="rId20"/>
    <p:sldId id="307" r:id="rId21"/>
    <p:sldId id="308" r:id="rId22"/>
    <p:sldId id="319" r:id="rId23"/>
    <p:sldId id="296" r:id="rId24"/>
    <p:sldId id="299" r:id="rId25"/>
    <p:sldId id="312" r:id="rId26"/>
    <p:sldId id="324" r:id="rId27"/>
    <p:sldId id="321" r:id="rId28"/>
    <p:sldId id="322" r:id="rId29"/>
    <p:sldId id="347" r:id="rId30"/>
    <p:sldId id="343" r:id="rId31"/>
    <p:sldId id="344" r:id="rId32"/>
    <p:sldId id="345" r:id="rId33"/>
    <p:sldId id="346" r:id="rId34"/>
    <p:sldId id="297" r:id="rId35"/>
    <p:sldId id="315" r:id="rId36"/>
    <p:sldId id="314" r:id="rId37"/>
    <p:sldId id="326" r:id="rId38"/>
    <p:sldId id="349" r:id="rId39"/>
    <p:sldId id="325" r:id="rId40"/>
    <p:sldId id="351" r:id="rId41"/>
    <p:sldId id="328" r:id="rId42"/>
    <p:sldId id="277" r:id="rId43"/>
    <p:sldId id="311" r:id="rId44"/>
    <p:sldId id="313" r:id="rId45"/>
    <p:sldId id="304" r:id="rId46"/>
    <p:sldId id="294" r:id="rId47"/>
    <p:sldId id="300" r:id="rId48"/>
    <p:sldId id="271" r:id="rId49"/>
    <p:sldId id="283" r:id="rId50"/>
    <p:sldId id="28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5" orient="horz" pos="480" userDrawn="1">
          <p15:clr>
            <a:srgbClr val="A4A3A4"/>
          </p15:clr>
        </p15:guide>
        <p15:guide id="6" pos="432" userDrawn="1">
          <p15:clr>
            <a:srgbClr val="A4A3A4"/>
          </p15:clr>
        </p15:guide>
        <p15:guide id="7" pos="5352" userDrawn="1">
          <p15:clr>
            <a:srgbClr val="A4A3A4"/>
          </p15:clr>
        </p15:guide>
        <p15:guide id="8" orient="horz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B53F"/>
    <a:srgbClr val="21314D"/>
    <a:srgbClr val="A22B38"/>
    <a:srgbClr val="F4A349"/>
    <a:srgbClr val="0432FF"/>
    <a:srgbClr val="A5A5A5"/>
    <a:srgbClr val="252525"/>
    <a:srgbClr val="21A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60"/>
    <p:restoredTop sz="94966"/>
  </p:normalViewPr>
  <p:slideViewPr>
    <p:cSldViewPr snapToGrid="0" snapToObjects="1" showGuides="1">
      <p:cViewPr varScale="1">
        <p:scale>
          <a:sx n="97" d="100"/>
          <a:sy n="97" d="100"/>
        </p:scale>
        <p:origin x="1920" y="192"/>
      </p:cViewPr>
      <p:guideLst>
        <p:guide orient="horz" pos="2160"/>
        <p:guide pos="2880"/>
        <p:guide orient="horz" pos="480"/>
        <p:guide pos="432"/>
        <p:guide pos="5352"/>
        <p:guide orient="horz"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B11C18F2-A854-E142-8663-43CA0FDB2820}" type="datetimeFigureOut">
              <a:rPr lang="en-US" smtClean="0"/>
              <a:pPr/>
              <a:t>6/12/18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ato Regular" charset="0"/>
              </a:defRPr>
            </a:lvl1pPr>
          </a:lstStyle>
          <a:p>
            <a:fld id="{18B1B13E-E819-3443-A749-19E065A9EF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Lato Regular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31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92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49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94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09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84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43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27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2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28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0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63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483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46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66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68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51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50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672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87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53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1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635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89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8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827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565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494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383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626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77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528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10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52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941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88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00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674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912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865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42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434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45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9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37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54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77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43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Lato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309125" y="2664386"/>
            <a:ext cx="1746504" cy="17465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709708" y="2664386"/>
            <a:ext cx="1746504" cy="17465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Lato Regular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10291" y="2664386"/>
            <a:ext cx="1746504" cy="17465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Lato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Lato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9144000" cy="2667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Lato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Lato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Lato Regular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219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2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apost.com/publications/article/304735/majority-of-emails-read-on-mobile-devices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31B6631-DC02-204C-A168-C5E1573375E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556" r="5556"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76" y="1169064"/>
            <a:ext cx="58047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YOU’VE GOT MAIL!</a:t>
            </a:r>
            <a:endParaRPr lang="en-US" sz="96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7675" y="3176946"/>
            <a:ext cx="34969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4A349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rPr>
              <a:t>email marketing for housing counseling professionals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71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499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SUBJECT LINES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956" y="2037321"/>
            <a:ext cx="36756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The </a:t>
            </a:r>
            <a:r>
              <a:rPr lang="en-US" sz="2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most important</a:t>
            </a: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part of your email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Keep it short, sweet, relevant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Few than 55 characters (10 words or less!)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7939" y="5133675"/>
            <a:ext cx="7334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Writing tip: </a:t>
            </a:r>
            <a:r>
              <a:rPr lang="en-US" sz="14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Avoid spammy language, such as “FREE,” or exclamation points – they get caught by SPAM filters, and your emails might not get delivered.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Freeform 170">
            <a:extLst>
              <a:ext uri="{FF2B5EF4-FFF2-40B4-BE49-F238E27FC236}">
                <a16:creationId xmlns:a16="http://schemas.microsoft.com/office/drawing/2014/main" id="{1096D557-6990-8D4E-A61C-618C212518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648BA-6492-F245-BDC1-C6B6396D0500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25B1A-8F01-C444-B004-33ECCA7BC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383" y="1868087"/>
            <a:ext cx="3035610" cy="320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Freeform 114">
            <a:extLst>
              <a:ext uri="{FF2B5EF4-FFF2-40B4-BE49-F238E27FC236}">
                <a16:creationId xmlns:a16="http://schemas.microsoft.com/office/drawing/2014/main" id="{08A7A0AD-509D-D548-B31B-268449DF4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56" y="5146291"/>
            <a:ext cx="378983" cy="398473"/>
          </a:xfrm>
          <a:custGeom>
            <a:avLst/>
            <a:gdLst>
              <a:gd name="T0" fmla="*/ 443 w 462"/>
              <a:gd name="T1" fmla="*/ 301 h 488"/>
              <a:gd name="T2" fmla="*/ 443 w 462"/>
              <a:gd name="T3" fmla="*/ 301 h 488"/>
              <a:gd name="T4" fmla="*/ 408 w 462"/>
              <a:gd name="T5" fmla="*/ 266 h 488"/>
              <a:gd name="T6" fmla="*/ 408 w 462"/>
              <a:gd name="T7" fmla="*/ 221 h 488"/>
              <a:gd name="T8" fmla="*/ 443 w 462"/>
              <a:gd name="T9" fmla="*/ 186 h 488"/>
              <a:gd name="T10" fmla="*/ 443 w 462"/>
              <a:gd name="T11" fmla="*/ 160 h 488"/>
              <a:gd name="T12" fmla="*/ 381 w 462"/>
              <a:gd name="T13" fmla="*/ 151 h 488"/>
              <a:gd name="T14" fmla="*/ 364 w 462"/>
              <a:gd name="T15" fmla="*/ 124 h 488"/>
              <a:gd name="T16" fmla="*/ 390 w 462"/>
              <a:gd name="T17" fmla="*/ 36 h 488"/>
              <a:gd name="T18" fmla="*/ 381 w 462"/>
              <a:gd name="T19" fmla="*/ 27 h 488"/>
              <a:gd name="T20" fmla="*/ 311 w 462"/>
              <a:gd name="T21" fmla="*/ 71 h 488"/>
              <a:gd name="T22" fmla="*/ 267 w 462"/>
              <a:gd name="T23" fmla="*/ 53 h 488"/>
              <a:gd name="T24" fmla="*/ 248 w 462"/>
              <a:gd name="T25" fmla="*/ 17 h 488"/>
              <a:gd name="T26" fmla="*/ 213 w 462"/>
              <a:gd name="T27" fmla="*/ 17 h 488"/>
              <a:gd name="T28" fmla="*/ 195 w 462"/>
              <a:gd name="T29" fmla="*/ 53 h 488"/>
              <a:gd name="T30" fmla="*/ 151 w 462"/>
              <a:gd name="T31" fmla="*/ 71 h 488"/>
              <a:gd name="T32" fmla="*/ 116 w 462"/>
              <a:gd name="T33" fmla="*/ 53 h 488"/>
              <a:gd name="T34" fmla="*/ 89 w 462"/>
              <a:gd name="T35" fmla="*/ 71 h 488"/>
              <a:gd name="T36" fmla="*/ 89 w 462"/>
              <a:gd name="T37" fmla="*/ 106 h 488"/>
              <a:gd name="T38" fmla="*/ 63 w 462"/>
              <a:gd name="T39" fmla="*/ 142 h 488"/>
              <a:gd name="T40" fmla="*/ 18 w 462"/>
              <a:gd name="T41" fmla="*/ 160 h 488"/>
              <a:gd name="T42" fmla="*/ 18 w 462"/>
              <a:gd name="T43" fmla="*/ 186 h 488"/>
              <a:gd name="T44" fmla="*/ 63 w 462"/>
              <a:gd name="T45" fmla="*/ 221 h 488"/>
              <a:gd name="T46" fmla="*/ 63 w 462"/>
              <a:gd name="T47" fmla="*/ 266 h 488"/>
              <a:gd name="T48" fmla="*/ 18 w 462"/>
              <a:gd name="T49" fmla="*/ 301 h 488"/>
              <a:gd name="T50" fmla="*/ 27 w 462"/>
              <a:gd name="T51" fmla="*/ 319 h 488"/>
              <a:gd name="T52" fmla="*/ 71 w 462"/>
              <a:gd name="T53" fmla="*/ 328 h 488"/>
              <a:gd name="T54" fmla="*/ 98 w 462"/>
              <a:gd name="T55" fmla="*/ 364 h 488"/>
              <a:gd name="T56" fmla="*/ 71 w 462"/>
              <a:gd name="T57" fmla="*/ 443 h 488"/>
              <a:gd name="T58" fmla="*/ 89 w 462"/>
              <a:gd name="T59" fmla="*/ 461 h 488"/>
              <a:gd name="T60" fmla="*/ 142 w 462"/>
              <a:gd name="T61" fmla="*/ 425 h 488"/>
              <a:gd name="T62" fmla="*/ 186 w 462"/>
              <a:gd name="T63" fmla="*/ 434 h 488"/>
              <a:gd name="T64" fmla="*/ 213 w 462"/>
              <a:gd name="T65" fmla="*/ 470 h 488"/>
              <a:gd name="T66" fmla="*/ 248 w 462"/>
              <a:gd name="T67" fmla="*/ 470 h 488"/>
              <a:gd name="T68" fmla="*/ 267 w 462"/>
              <a:gd name="T69" fmla="*/ 425 h 488"/>
              <a:gd name="T70" fmla="*/ 311 w 462"/>
              <a:gd name="T71" fmla="*/ 408 h 488"/>
              <a:gd name="T72" fmla="*/ 355 w 462"/>
              <a:gd name="T73" fmla="*/ 434 h 488"/>
              <a:gd name="T74" fmla="*/ 373 w 462"/>
              <a:gd name="T75" fmla="*/ 417 h 488"/>
              <a:gd name="T76" fmla="*/ 373 w 462"/>
              <a:gd name="T77" fmla="*/ 372 h 488"/>
              <a:gd name="T78" fmla="*/ 399 w 462"/>
              <a:gd name="T79" fmla="*/ 337 h 488"/>
              <a:gd name="T80" fmla="*/ 443 w 462"/>
              <a:gd name="T81" fmla="*/ 328 h 488"/>
              <a:gd name="T82" fmla="*/ 443 w 462"/>
              <a:gd name="T83" fmla="*/ 301 h 488"/>
              <a:gd name="T84" fmla="*/ 257 w 462"/>
              <a:gd name="T85" fmla="*/ 346 h 488"/>
              <a:gd name="T86" fmla="*/ 257 w 462"/>
              <a:gd name="T87" fmla="*/ 346 h 488"/>
              <a:gd name="T88" fmla="*/ 204 w 462"/>
              <a:gd name="T89" fmla="*/ 346 h 488"/>
              <a:gd name="T90" fmla="*/ 204 w 462"/>
              <a:gd name="T91" fmla="*/ 292 h 488"/>
              <a:gd name="T92" fmla="*/ 257 w 462"/>
              <a:gd name="T93" fmla="*/ 292 h 488"/>
              <a:gd name="T94" fmla="*/ 257 w 462"/>
              <a:gd name="T95" fmla="*/ 346 h 488"/>
              <a:gd name="T96" fmla="*/ 257 w 462"/>
              <a:gd name="T97" fmla="*/ 266 h 488"/>
              <a:gd name="T98" fmla="*/ 257 w 462"/>
              <a:gd name="T99" fmla="*/ 266 h 488"/>
              <a:gd name="T100" fmla="*/ 204 w 462"/>
              <a:gd name="T101" fmla="*/ 266 h 488"/>
              <a:gd name="T102" fmla="*/ 204 w 462"/>
              <a:gd name="T103" fmla="*/ 133 h 488"/>
              <a:gd name="T104" fmla="*/ 257 w 462"/>
              <a:gd name="T105" fmla="*/ 133 h 488"/>
              <a:gd name="T106" fmla="*/ 257 w 462"/>
              <a:gd name="T107" fmla="*/ 26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2" h="488">
                <a:moveTo>
                  <a:pt x="443" y="301"/>
                </a:moveTo>
                <a:lnTo>
                  <a:pt x="443" y="301"/>
                </a:lnTo>
                <a:cubicBezTo>
                  <a:pt x="408" y="266"/>
                  <a:pt x="408" y="266"/>
                  <a:pt x="408" y="266"/>
                </a:cubicBezTo>
                <a:cubicBezTo>
                  <a:pt x="390" y="248"/>
                  <a:pt x="390" y="230"/>
                  <a:pt x="408" y="221"/>
                </a:cubicBezTo>
                <a:cubicBezTo>
                  <a:pt x="443" y="186"/>
                  <a:pt x="443" y="186"/>
                  <a:pt x="443" y="186"/>
                </a:cubicBezTo>
                <a:cubicBezTo>
                  <a:pt x="461" y="168"/>
                  <a:pt x="452" y="160"/>
                  <a:pt x="443" y="160"/>
                </a:cubicBezTo>
                <a:cubicBezTo>
                  <a:pt x="381" y="151"/>
                  <a:pt x="381" y="151"/>
                  <a:pt x="381" y="151"/>
                </a:cubicBezTo>
                <a:cubicBezTo>
                  <a:pt x="364" y="151"/>
                  <a:pt x="355" y="142"/>
                  <a:pt x="364" y="124"/>
                </a:cubicBezTo>
                <a:cubicBezTo>
                  <a:pt x="390" y="36"/>
                  <a:pt x="390" y="36"/>
                  <a:pt x="390" y="36"/>
                </a:cubicBezTo>
                <a:cubicBezTo>
                  <a:pt x="399" y="27"/>
                  <a:pt x="390" y="17"/>
                  <a:pt x="381" y="27"/>
                </a:cubicBezTo>
                <a:cubicBezTo>
                  <a:pt x="311" y="71"/>
                  <a:pt x="311" y="71"/>
                  <a:pt x="311" y="71"/>
                </a:cubicBezTo>
                <a:cubicBezTo>
                  <a:pt x="292" y="80"/>
                  <a:pt x="275" y="71"/>
                  <a:pt x="267" y="53"/>
                </a:cubicBezTo>
                <a:cubicBezTo>
                  <a:pt x="248" y="17"/>
                  <a:pt x="248" y="17"/>
                  <a:pt x="248" y="17"/>
                </a:cubicBezTo>
                <a:cubicBezTo>
                  <a:pt x="239" y="0"/>
                  <a:pt x="222" y="0"/>
                  <a:pt x="213" y="17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86" y="71"/>
                  <a:pt x="169" y="71"/>
                  <a:pt x="151" y="71"/>
                </a:cubicBezTo>
                <a:cubicBezTo>
                  <a:pt x="116" y="53"/>
                  <a:pt x="116" y="53"/>
                  <a:pt x="116" y="53"/>
                </a:cubicBezTo>
                <a:cubicBezTo>
                  <a:pt x="98" y="45"/>
                  <a:pt x="80" y="53"/>
                  <a:pt x="89" y="71"/>
                </a:cubicBezTo>
                <a:cubicBezTo>
                  <a:pt x="89" y="106"/>
                  <a:pt x="89" y="106"/>
                  <a:pt x="89" y="106"/>
                </a:cubicBezTo>
                <a:cubicBezTo>
                  <a:pt x="89" y="124"/>
                  <a:pt x="80" y="142"/>
                  <a:pt x="63" y="142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9" y="160"/>
                  <a:pt x="0" y="168"/>
                  <a:pt x="18" y="186"/>
                </a:cubicBezTo>
                <a:cubicBezTo>
                  <a:pt x="63" y="221"/>
                  <a:pt x="63" y="221"/>
                  <a:pt x="63" y="221"/>
                </a:cubicBezTo>
                <a:cubicBezTo>
                  <a:pt x="71" y="230"/>
                  <a:pt x="71" y="248"/>
                  <a:pt x="63" y="266"/>
                </a:cubicBezTo>
                <a:cubicBezTo>
                  <a:pt x="18" y="301"/>
                  <a:pt x="18" y="301"/>
                  <a:pt x="18" y="301"/>
                </a:cubicBezTo>
                <a:cubicBezTo>
                  <a:pt x="0" y="311"/>
                  <a:pt x="9" y="319"/>
                  <a:pt x="27" y="319"/>
                </a:cubicBezTo>
                <a:cubicBezTo>
                  <a:pt x="71" y="328"/>
                  <a:pt x="71" y="328"/>
                  <a:pt x="71" y="328"/>
                </a:cubicBezTo>
                <a:cubicBezTo>
                  <a:pt x="89" y="328"/>
                  <a:pt x="98" y="346"/>
                  <a:pt x="98" y="364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63" y="461"/>
                  <a:pt x="71" y="461"/>
                  <a:pt x="89" y="461"/>
                </a:cubicBezTo>
                <a:cubicBezTo>
                  <a:pt x="142" y="425"/>
                  <a:pt x="142" y="425"/>
                  <a:pt x="142" y="425"/>
                </a:cubicBezTo>
                <a:cubicBezTo>
                  <a:pt x="160" y="417"/>
                  <a:pt x="177" y="417"/>
                  <a:pt x="186" y="434"/>
                </a:cubicBezTo>
                <a:cubicBezTo>
                  <a:pt x="213" y="470"/>
                  <a:pt x="213" y="470"/>
                  <a:pt x="213" y="470"/>
                </a:cubicBezTo>
                <a:cubicBezTo>
                  <a:pt x="222" y="487"/>
                  <a:pt x="239" y="478"/>
                  <a:pt x="248" y="470"/>
                </a:cubicBezTo>
                <a:cubicBezTo>
                  <a:pt x="267" y="425"/>
                  <a:pt x="267" y="425"/>
                  <a:pt x="267" y="425"/>
                </a:cubicBezTo>
                <a:cubicBezTo>
                  <a:pt x="275" y="408"/>
                  <a:pt x="292" y="408"/>
                  <a:pt x="311" y="408"/>
                </a:cubicBezTo>
                <a:cubicBezTo>
                  <a:pt x="355" y="434"/>
                  <a:pt x="355" y="434"/>
                  <a:pt x="355" y="434"/>
                </a:cubicBezTo>
                <a:cubicBezTo>
                  <a:pt x="364" y="443"/>
                  <a:pt x="381" y="434"/>
                  <a:pt x="373" y="417"/>
                </a:cubicBezTo>
                <a:cubicBezTo>
                  <a:pt x="373" y="372"/>
                  <a:pt x="373" y="372"/>
                  <a:pt x="373" y="372"/>
                </a:cubicBezTo>
                <a:cubicBezTo>
                  <a:pt x="373" y="364"/>
                  <a:pt x="390" y="346"/>
                  <a:pt x="399" y="337"/>
                </a:cubicBezTo>
                <a:cubicBezTo>
                  <a:pt x="443" y="328"/>
                  <a:pt x="443" y="328"/>
                  <a:pt x="443" y="328"/>
                </a:cubicBezTo>
                <a:cubicBezTo>
                  <a:pt x="452" y="319"/>
                  <a:pt x="461" y="311"/>
                  <a:pt x="443" y="301"/>
                </a:cubicBezTo>
                <a:close/>
                <a:moveTo>
                  <a:pt x="257" y="346"/>
                </a:moveTo>
                <a:lnTo>
                  <a:pt x="257" y="346"/>
                </a:lnTo>
                <a:cubicBezTo>
                  <a:pt x="204" y="346"/>
                  <a:pt x="204" y="346"/>
                  <a:pt x="204" y="346"/>
                </a:cubicBezTo>
                <a:cubicBezTo>
                  <a:pt x="204" y="292"/>
                  <a:pt x="204" y="292"/>
                  <a:pt x="204" y="292"/>
                </a:cubicBezTo>
                <a:cubicBezTo>
                  <a:pt x="257" y="292"/>
                  <a:pt x="257" y="292"/>
                  <a:pt x="257" y="292"/>
                </a:cubicBezTo>
                <a:lnTo>
                  <a:pt x="257" y="346"/>
                </a:lnTo>
                <a:close/>
                <a:moveTo>
                  <a:pt x="257" y="266"/>
                </a:moveTo>
                <a:lnTo>
                  <a:pt x="257" y="266"/>
                </a:lnTo>
                <a:cubicBezTo>
                  <a:pt x="204" y="266"/>
                  <a:pt x="204" y="266"/>
                  <a:pt x="204" y="266"/>
                </a:cubicBezTo>
                <a:cubicBezTo>
                  <a:pt x="204" y="133"/>
                  <a:pt x="204" y="133"/>
                  <a:pt x="204" y="133"/>
                </a:cubicBezTo>
                <a:cubicBezTo>
                  <a:pt x="257" y="133"/>
                  <a:pt x="257" y="133"/>
                  <a:pt x="257" y="133"/>
                </a:cubicBezTo>
                <a:lnTo>
                  <a:pt x="257" y="266"/>
                </a:lnTo>
                <a:close/>
              </a:path>
            </a:pathLst>
          </a:custGeom>
          <a:solidFill>
            <a:srgbClr val="21314D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070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499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SUBJECT LINES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956" y="2037321"/>
            <a:ext cx="36756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Key Term: </a:t>
            </a: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Open rate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The number of people that open your email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What’s a good open rate for a nonprofit?</a:t>
            </a: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7939" y="5133675"/>
            <a:ext cx="7334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Writing tip: </a:t>
            </a:r>
            <a:r>
              <a:rPr lang="en-US" sz="14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 positive! Avoid words like “Don’t” in your subject lines – they turn readers away.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Freeform 170">
            <a:extLst>
              <a:ext uri="{FF2B5EF4-FFF2-40B4-BE49-F238E27FC236}">
                <a16:creationId xmlns:a16="http://schemas.microsoft.com/office/drawing/2014/main" id="{1096D557-6990-8D4E-A61C-618C212518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648BA-6492-F245-BDC1-C6B6396D0500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6" name="Freeform 114">
            <a:extLst>
              <a:ext uri="{FF2B5EF4-FFF2-40B4-BE49-F238E27FC236}">
                <a16:creationId xmlns:a16="http://schemas.microsoft.com/office/drawing/2014/main" id="{08A7A0AD-509D-D548-B31B-268449DF4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56" y="5146291"/>
            <a:ext cx="378983" cy="398473"/>
          </a:xfrm>
          <a:custGeom>
            <a:avLst/>
            <a:gdLst>
              <a:gd name="T0" fmla="*/ 443 w 462"/>
              <a:gd name="T1" fmla="*/ 301 h 488"/>
              <a:gd name="T2" fmla="*/ 443 w 462"/>
              <a:gd name="T3" fmla="*/ 301 h 488"/>
              <a:gd name="T4" fmla="*/ 408 w 462"/>
              <a:gd name="T5" fmla="*/ 266 h 488"/>
              <a:gd name="T6" fmla="*/ 408 w 462"/>
              <a:gd name="T7" fmla="*/ 221 h 488"/>
              <a:gd name="T8" fmla="*/ 443 w 462"/>
              <a:gd name="T9" fmla="*/ 186 h 488"/>
              <a:gd name="T10" fmla="*/ 443 w 462"/>
              <a:gd name="T11" fmla="*/ 160 h 488"/>
              <a:gd name="T12" fmla="*/ 381 w 462"/>
              <a:gd name="T13" fmla="*/ 151 h 488"/>
              <a:gd name="T14" fmla="*/ 364 w 462"/>
              <a:gd name="T15" fmla="*/ 124 h 488"/>
              <a:gd name="T16" fmla="*/ 390 w 462"/>
              <a:gd name="T17" fmla="*/ 36 h 488"/>
              <a:gd name="T18" fmla="*/ 381 w 462"/>
              <a:gd name="T19" fmla="*/ 27 h 488"/>
              <a:gd name="T20" fmla="*/ 311 w 462"/>
              <a:gd name="T21" fmla="*/ 71 h 488"/>
              <a:gd name="T22" fmla="*/ 267 w 462"/>
              <a:gd name="T23" fmla="*/ 53 h 488"/>
              <a:gd name="T24" fmla="*/ 248 w 462"/>
              <a:gd name="T25" fmla="*/ 17 h 488"/>
              <a:gd name="T26" fmla="*/ 213 w 462"/>
              <a:gd name="T27" fmla="*/ 17 h 488"/>
              <a:gd name="T28" fmla="*/ 195 w 462"/>
              <a:gd name="T29" fmla="*/ 53 h 488"/>
              <a:gd name="T30" fmla="*/ 151 w 462"/>
              <a:gd name="T31" fmla="*/ 71 h 488"/>
              <a:gd name="T32" fmla="*/ 116 w 462"/>
              <a:gd name="T33" fmla="*/ 53 h 488"/>
              <a:gd name="T34" fmla="*/ 89 w 462"/>
              <a:gd name="T35" fmla="*/ 71 h 488"/>
              <a:gd name="T36" fmla="*/ 89 w 462"/>
              <a:gd name="T37" fmla="*/ 106 h 488"/>
              <a:gd name="T38" fmla="*/ 63 w 462"/>
              <a:gd name="T39" fmla="*/ 142 h 488"/>
              <a:gd name="T40" fmla="*/ 18 w 462"/>
              <a:gd name="T41" fmla="*/ 160 h 488"/>
              <a:gd name="T42" fmla="*/ 18 w 462"/>
              <a:gd name="T43" fmla="*/ 186 h 488"/>
              <a:gd name="T44" fmla="*/ 63 w 462"/>
              <a:gd name="T45" fmla="*/ 221 h 488"/>
              <a:gd name="T46" fmla="*/ 63 w 462"/>
              <a:gd name="T47" fmla="*/ 266 h 488"/>
              <a:gd name="T48" fmla="*/ 18 w 462"/>
              <a:gd name="T49" fmla="*/ 301 h 488"/>
              <a:gd name="T50" fmla="*/ 27 w 462"/>
              <a:gd name="T51" fmla="*/ 319 h 488"/>
              <a:gd name="T52" fmla="*/ 71 w 462"/>
              <a:gd name="T53" fmla="*/ 328 h 488"/>
              <a:gd name="T54" fmla="*/ 98 w 462"/>
              <a:gd name="T55" fmla="*/ 364 h 488"/>
              <a:gd name="T56" fmla="*/ 71 w 462"/>
              <a:gd name="T57" fmla="*/ 443 h 488"/>
              <a:gd name="T58" fmla="*/ 89 w 462"/>
              <a:gd name="T59" fmla="*/ 461 h 488"/>
              <a:gd name="T60" fmla="*/ 142 w 462"/>
              <a:gd name="T61" fmla="*/ 425 h 488"/>
              <a:gd name="T62" fmla="*/ 186 w 462"/>
              <a:gd name="T63" fmla="*/ 434 h 488"/>
              <a:gd name="T64" fmla="*/ 213 w 462"/>
              <a:gd name="T65" fmla="*/ 470 h 488"/>
              <a:gd name="T66" fmla="*/ 248 w 462"/>
              <a:gd name="T67" fmla="*/ 470 h 488"/>
              <a:gd name="T68" fmla="*/ 267 w 462"/>
              <a:gd name="T69" fmla="*/ 425 h 488"/>
              <a:gd name="T70" fmla="*/ 311 w 462"/>
              <a:gd name="T71" fmla="*/ 408 h 488"/>
              <a:gd name="T72" fmla="*/ 355 w 462"/>
              <a:gd name="T73" fmla="*/ 434 h 488"/>
              <a:gd name="T74" fmla="*/ 373 w 462"/>
              <a:gd name="T75" fmla="*/ 417 h 488"/>
              <a:gd name="T76" fmla="*/ 373 w 462"/>
              <a:gd name="T77" fmla="*/ 372 h 488"/>
              <a:gd name="T78" fmla="*/ 399 w 462"/>
              <a:gd name="T79" fmla="*/ 337 h 488"/>
              <a:gd name="T80" fmla="*/ 443 w 462"/>
              <a:gd name="T81" fmla="*/ 328 h 488"/>
              <a:gd name="T82" fmla="*/ 443 w 462"/>
              <a:gd name="T83" fmla="*/ 301 h 488"/>
              <a:gd name="T84" fmla="*/ 257 w 462"/>
              <a:gd name="T85" fmla="*/ 346 h 488"/>
              <a:gd name="T86" fmla="*/ 257 w 462"/>
              <a:gd name="T87" fmla="*/ 346 h 488"/>
              <a:gd name="T88" fmla="*/ 204 w 462"/>
              <a:gd name="T89" fmla="*/ 346 h 488"/>
              <a:gd name="T90" fmla="*/ 204 w 462"/>
              <a:gd name="T91" fmla="*/ 292 h 488"/>
              <a:gd name="T92" fmla="*/ 257 w 462"/>
              <a:gd name="T93" fmla="*/ 292 h 488"/>
              <a:gd name="T94" fmla="*/ 257 w 462"/>
              <a:gd name="T95" fmla="*/ 346 h 488"/>
              <a:gd name="T96" fmla="*/ 257 w 462"/>
              <a:gd name="T97" fmla="*/ 266 h 488"/>
              <a:gd name="T98" fmla="*/ 257 w 462"/>
              <a:gd name="T99" fmla="*/ 266 h 488"/>
              <a:gd name="T100" fmla="*/ 204 w 462"/>
              <a:gd name="T101" fmla="*/ 266 h 488"/>
              <a:gd name="T102" fmla="*/ 204 w 462"/>
              <a:gd name="T103" fmla="*/ 133 h 488"/>
              <a:gd name="T104" fmla="*/ 257 w 462"/>
              <a:gd name="T105" fmla="*/ 133 h 488"/>
              <a:gd name="T106" fmla="*/ 257 w 462"/>
              <a:gd name="T107" fmla="*/ 26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2" h="488">
                <a:moveTo>
                  <a:pt x="443" y="301"/>
                </a:moveTo>
                <a:lnTo>
                  <a:pt x="443" y="301"/>
                </a:lnTo>
                <a:cubicBezTo>
                  <a:pt x="408" y="266"/>
                  <a:pt x="408" y="266"/>
                  <a:pt x="408" y="266"/>
                </a:cubicBezTo>
                <a:cubicBezTo>
                  <a:pt x="390" y="248"/>
                  <a:pt x="390" y="230"/>
                  <a:pt x="408" y="221"/>
                </a:cubicBezTo>
                <a:cubicBezTo>
                  <a:pt x="443" y="186"/>
                  <a:pt x="443" y="186"/>
                  <a:pt x="443" y="186"/>
                </a:cubicBezTo>
                <a:cubicBezTo>
                  <a:pt x="461" y="168"/>
                  <a:pt x="452" y="160"/>
                  <a:pt x="443" y="160"/>
                </a:cubicBezTo>
                <a:cubicBezTo>
                  <a:pt x="381" y="151"/>
                  <a:pt x="381" y="151"/>
                  <a:pt x="381" y="151"/>
                </a:cubicBezTo>
                <a:cubicBezTo>
                  <a:pt x="364" y="151"/>
                  <a:pt x="355" y="142"/>
                  <a:pt x="364" y="124"/>
                </a:cubicBezTo>
                <a:cubicBezTo>
                  <a:pt x="390" y="36"/>
                  <a:pt x="390" y="36"/>
                  <a:pt x="390" y="36"/>
                </a:cubicBezTo>
                <a:cubicBezTo>
                  <a:pt x="399" y="27"/>
                  <a:pt x="390" y="17"/>
                  <a:pt x="381" y="27"/>
                </a:cubicBezTo>
                <a:cubicBezTo>
                  <a:pt x="311" y="71"/>
                  <a:pt x="311" y="71"/>
                  <a:pt x="311" y="71"/>
                </a:cubicBezTo>
                <a:cubicBezTo>
                  <a:pt x="292" y="80"/>
                  <a:pt x="275" y="71"/>
                  <a:pt x="267" y="53"/>
                </a:cubicBezTo>
                <a:cubicBezTo>
                  <a:pt x="248" y="17"/>
                  <a:pt x="248" y="17"/>
                  <a:pt x="248" y="17"/>
                </a:cubicBezTo>
                <a:cubicBezTo>
                  <a:pt x="239" y="0"/>
                  <a:pt x="222" y="0"/>
                  <a:pt x="213" y="17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86" y="71"/>
                  <a:pt x="169" y="71"/>
                  <a:pt x="151" y="71"/>
                </a:cubicBezTo>
                <a:cubicBezTo>
                  <a:pt x="116" y="53"/>
                  <a:pt x="116" y="53"/>
                  <a:pt x="116" y="53"/>
                </a:cubicBezTo>
                <a:cubicBezTo>
                  <a:pt x="98" y="45"/>
                  <a:pt x="80" y="53"/>
                  <a:pt x="89" y="71"/>
                </a:cubicBezTo>
                <a:cubicBezTo>
                  <a:pt x="89" y="106"/>
                  <a:pt x="89" y="106"/>
                  <a:pt x="89" y="106"/>
                </a:cubicBezTo>
                <a:cubicBezTo>
                  <a:pt x="89" y="124"/>
                  <a:pt x="80" y="142"/>
                  <a:pt x="63" y="142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9" y="160"/>
                  <a:pt x="0" y="168"/>
                  <a:pt x="18" y="186"/>
                </a:cubicBezTo>
                <a:cubicBezTo>
                  <a:pt x="63" y="221"/>
                  <a:pt x="63" y="221"/>
                  <a:pt x="63" y="221"/>
                </a:cubicBezTo>
                <a:cubicBezTo>
                  <a:pt x="71" y="230"/>
                  <a:pt x="71" y="248"/>
                  <a:pt x="63" y="266"/>
                </a:cubicBezTo>
                <a:cubicBezTo>
                  <a:pt x="18" y="301"/>
                  <a:pt x="18" y="301"/>
                  <a:pt x="18" y="301"/>
                </a:cubicBezTo>
                <a:cubicBezTo>
                  <a:pt x="0" y="311"/>
                  <a:pt x="9" y="319"/>
                  <a:pt x="27" y="319"/>
                </a:cubicBezTo>
                <a:cubicBezTo>
                  <a:pt x="71" y="328"/>
                  <a:pt x="71" y="328"/>
                  <a:pt x="71" y="328"/>
                </a:cubicBezTo>
                <a:cubicBezTo>
                  <a:pt x="89" y="328"/>
                  <a:pt x="98" y="346"/>
                  <a:pt x="98" y="364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63" y="461"/>
                  <a:pt x="71" y="461"/>
                  <a:pt x="89" y="461"/>
                </a:cubicBezTo>
                <a:cubicBezTo>
                  <a:pt x="142" y="425"/>
                  <a:pt x="142" y="425"/>
                  <a:pt x="142" y="425"/>
                </a:cubicBezTo>
                <a:cubicBezTo>
                  <a:pt x="160" y="417"/>
                  <a:pt x="177" y="417"/>
                  <a:pt x="186" y="434"/>
                </a:cubicBezTo>
                <a:cubicBezTo>
                  <a:pt x="213" y="470"/>
                  <a:pt x="213" y="470"/>
                  <a:pt x="213" y="470"/>
                </a:cubicBezTo>
                <a:cubicBezTo>
                  <a:pt x="222" y="487"/>
                  <a:pt x="239" y="478"/>
                  <a:pt x="248" y="470"/>
                </a:cubicBezTo>
                <a:cubicBezTo>
                  <a:pt x="267" y="425"/>
                  <a:pt x="267" y="425"/>
                  <a:pt x="267" y="425"/>
                </a:cubicBezTo>
                <a:cubicBezTo>
                  <a:pt x="275" y="408"/>
                  <a:pt x="292" y="408"/>
                  <a:pt x="311" y="408"/>
                </a:cubicBezTo>
                <a:cubicBezTo>
                  <a:pt x="355" y="434"/>
                  <a:pt x="355" y="434"/>
                  <a:pt x="355" y="434"/>
                </a:cubicBezTo>
                <a:cubicBezTo>
                  <a:pt x="364" y="443"/>
                  <a:pt x="381" y="434"/>
                  <a:pt x="373" y="417"/>
                </a:cubicBezTo>
                <a:cubicBezTo>
                  <a:pt x="373" y="372"/>
                  <a:pt x="373" y="372"/>
                  <a:pt x="373" y="372"/>
                </a:cubicBezTo>
                <a:cubicBezTo>
                  <a:pt x="373" y="364"/>
                  <a:pt x="390" y="346"/>
                  <a:pt x="399" y="337"/>
                </a:cubicBezTo>
                <a:cubicBezTo>
                  <a:pt x="443" y="328"/>
                  <a:pt x="443" y="328"/>
                  <a:pt x="443" y="328"/>
                </a:cubicBezTo>
                <a:cubicBezTo>
                  <a:pt x="452" y="319"/>
                  <a:pt x="461" y="311"/>
                  <a:pt x="443" y="301"/>
                </a:cubicBezTo>
                <a:close/>
                <a:moveTo>
                  <a:pt x="257" y="346"/>
                </a:moveTo>
                <a:lnTo>
                  <a:pt x="257" y="346"/>
                </a:lnTo>
                <a:cubicBezTo>
                  <a:pt x="204" y="346"/>
                  <a:pt x="204" y="346"/>
                  <a:pt x="204" y="346"/>
                </a:cubicBezTo>
                <a:cubicBezTo>
                  <a:pt x="204" y="292"/>
                  <a:pt x="204" y="292"/>
                  <a:pt x="204" y="292"/>
                </a:cubicBezTo>
                <a:cubicBezTo>
                  <a:pt x="257" y="292"/>
                  <a:pt x="257" y="292"/>
                  <a:pt x="257" y="292"/>
                </a:cubicBezTo>
                <a:lnTo>
                  <a:pt x="257" y="346"/>
                </a:lnTo>
                <a:close/>
                <a:moveTo>
                  <a:pt x="257" y="266"/>
                </a:moveTo>
                <a:lnTo>
                  <a:pt x="257" y="266"/>
                </a:lnTo>
                <a:cubicBezTo>
                  <a:pt x="204" y="266"/>
                  <a:pt x="204" y="266"/>
                  <a:pt x="204" y="266"/>
                </a:cubicBezTo>
                <a:cubicBezTo>
                  <a:pt x="204" y="133"/>
                  <a:pt x="204" y="133"/>
                  <a:pt x="204" y="133"/>
                </a:cubicBezTo>
                <a:cubicBezTo>
                  <a:pt x="257" y="133"/>
                  <a:pt x="257" y="133"/>
                  <a:pt x="257" y="133"/>
                </a:cubicBezTo>
                <a:lnTo>
                  <a:pt x="257" y="266"/>
                </a:lnTo>
                <a:close/>
              </a:path>
            </a:pathLst>
          </a:custGeom>
          <a:solidFill>
            <a:srgbClr val="21314D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3DDCFF-683A-4543-9A4E-04DB2A07C4D2}"/>
              </a:ext>
            </a:extLst>
          </p:cNvPr>
          <p:cNvGrpSpPr/>
          <p:nvPr/>
        </p:nvGrpSpPr>
        <p:grpSpPr>
          <a:xfrm>
            <a:off x="5379865" y="2868122"/>
            <a:ext cx="2886614" cy="2445493"/>
            <a:chOff x="5699084" y="2868122"/>
            <a:chExt cx="2886614" cy="244549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21FCD8-D0BC-BD4C-A722-23FA7F7BCE09}"/>
                </a:ext>
              </a:extLst>
            </p:cNvPr>
            <p:cNvSpPr txBox="1"/>
            <p:nvPr/>
          </p:nvSpPr>
          <p:spPr>
            <a:xfrm>
              <a:off x="5791116" y="2868122"/>
              <a:ext cx="27945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A22B38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20%+</a:t>
              </a:r>
              <a:endParaRPr lang="en-US" sz="8800" b="1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09505F1-0542-C743-B9A3-C16F43E9DAE1}"/>
                </a:ext>
              </a:extLst>
            </p:cNvPr>
            <p:cNvSpPr/>
            <p:nvPr/>
          </p:nvSpPr>
          <p:spPr>
            <a:xfrm>
              <a:off x="5699084" y="4975061"/>
              <a:ext cx="25553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solidFill>
                  <a:srgbClr val="21314D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23" name="Freeform 170">
            <a:extLst>
              <a:ext uri="{FF2B5EF4-FFF2-40B4-BE49-F238E27FC236}">
                <a16:creationId xmlns:a16="http://schemas.microsoft.com/office/drawing/2014/main" id="{A821ED0A-1A3D-A14C-9159-FC08580AE5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74469" y="1920063"/>
            <a:ext cx="789438" cy="91440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25B1A-8F01-C444-B004-33ECCA7BC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383" y="1868087"/>
            <a:ext cx="3035610" cy="320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645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499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PRE-HEADER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956" y="2037321"/>
            <a:ext cx="367566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Summary of the body content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Again – short, sweet, relevant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Can increase your open rates!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Freeform 170">
            <a:extLst>
              <a:ext uri="{FF2B5EF4-FFF2-40B4-BE49-F238E27FC236}">
                <a16:creationId xmlns:a16="http://schemas.microsoft.com/office/drawing/2014/main" id="{1096D557-6990-8D4E-A61C-618C212518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648BA-6492-F245-BDC1-C6B6396D0500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25B1A-8F01-C444-B004-33ECCA7BC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383" y="1868087"/>
            <a:ext cx="3035610" cy="320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90E3BE-8F72-584E-8E69-3DE9B2E286BA}"/>
              </a:ext>
            </a:extLst>
          </p:cNvPr>
          <p:cNvSpPr/>
          <p:nvPr/>
        </p:nvSpPr>
        <p:spPr>
          <a:xfrm>
            <a:off x="6553200" y="2768448"/>
            <a:ext cx="1659466" cy="228600"/>
          </a:xfrm>
          <a:prstGeom prst="rect">
            <a:avLst/>
          </a:prstGeom>
          <a:noFill/>
          <a:ln>
            <a:solidFill>
              <a:srgbClr val="21A9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6DFFAA-9D38-6D44-8C61-59DFD124BFC7}"/>
              </a:ext>
            </a:extLst>
          </p:cNvPr>
          <p:cNvSpPr/>
          <p:nvPr/>
        </p:nvSpPr>
        <p:spPr>
          <a:xfrm>
            <a:off x="6553200" y="3336411"/>
            <a:ext cx="1659466" cy="228600"/>
          </a:xfrm>
          <a:prstGeom prst="rect">
            <a:avLst/>
          </a:prstGeom>
          <a:noFill/>
          <a:ln>
            <a:solidFill>
              <a:srgbClr val="21A9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D54367-D4C8-5947-B589-CACD492375DD}"/>
              </a:ext>
            </a:extLst>
          </p:cNvPr>
          <p:cNvSpPr/>
          <p:nvPr/>
        </p:nvSpPr>
        <p:spPr>
          <a:xfrm>
            <a:off x="6553200" y="3919314"/>
            <a:ext cx="1659466" cy="228600"/>
          </a:xfrm>
          <a:prstGeom prst="rect">
            <a:avLst/>
          </a:prstGeom>
          <a:noFill/>
          <a:ln>
            <a:solidFill>
              <a:srgbClr val="21A9D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91CFAB-DE2E-4C4D-8384-78B4059D22C6}"/>
              </a:ext>
            </a:extLst>
          </p:cNvPr>
          <p:cNvSpPr/>
          <p:nvPr/>
        </p:nvSpPr>
        <p:spPr>
          <a:xfrm>
            <a:off x="6553200" y="4485537"/>
            <a:ext cx="1659466" cy="228600"/>
          </a:xfrm>
          <a:prstGeom prst="rect">
            <a:avLst/>
          </a:prstGeom>
          <a:noFill/>
          <a:ln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8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499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IMAGES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8956" y="2037321"/>
            <a:ext cx="36756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Always include images!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Ideal size: 600 x 200 </a:t>
            </a:r>
            <a:r>
              <a:rPr lang="en-US" sz="2000" dirty="0" err="1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px</a:t>
            </a:r>
            <a:b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(width x height)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If 600 </a:t>
            </a:r>
            <a:r>
              <a:rPr lang="en-US" sz="2000" dirty="0" err="1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px</a:t>
            </a: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overwhelms the email, try adding two images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solidFill>
                <a:srgbClr val="21314D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Freeform 170">
            <a:extLst>
              <a:ext uri="{FF2B5EF4-FFF2-40B4-BE49-F238E27FC236}">
                <a16:creationId xmlns:a16="http://schemas.microsoft.com/office/drawing/2014/main" id="{1096D557-6990-8D4E-A61C-618C212518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648BA-6492-F245-BDC1-C6B6396D0500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73E5D7-7A44-0F4F-B50C-3885D9197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339" y="1063690"/>
            <a:ext cx="2983091" cy="4718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7DBE4B-9A15-5448-8094-79DE212C6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63324">
            <a:off x="3795363" y="4236085"/>
            <a:ext cx="1892300" cy="4572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A2B95A0-7DB8-F14C-9F67-566AECB196CC}"/>
              </a:ext>
            </a:extLst>
          </p:cNvPr>
          <p:cNvSpPr/>
          <p:nvPr/>
        </p:nvSpPr>
        <p:spPr>
          <a:xfrm rot="20849238">
            <a:off x="3871906" y="4450440"/>
            <a:ext cx="1227093" cy="176458"/>
          </a:xfrm>
          <a:prstGeom prst="rect">
            <a:avLst/>
          </a:prstGeom>
          <a:solidFill>
            <a:srgbClr val="2525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D0CA01-560B-2842-87E0-BF193BDC9D13}"/>
              </a:ext>
            </a:extLst>
          </p:cNvPr>
          <p:cNvSpPr txBox="1"/>
          <p:nvPr/>
        </p:nvSpPr>
        <p:spPr>
          <a:xfrm rot="20770474">
            <a:off x="3938898" y="4406853"/>
            <a:ext cx="11677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Size: 600 x 200 </a:t>
            </a:r>
            <a:r>
              <a:rPr lang="en-US" sz="900" dirty="0" err="1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px</a:t>
            </a:r>
            <a:endParaRPr lang="en-US" sz="9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DD0AE-AA0F-5643-99FC-DA78E34F27F9}"/>
              </a:ext>
            </a:extLst>
          </p:cNvPr>
          <p:cNvSpPr txBox="1"/>
          <p:nvPr/>
        </p:nvSpPr>
        <p:spPr>
          <a:xfrm>
            <a:off x="5603966" y="5781994"/>
            <a:ext cx="27814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Avenir Roman" panose="02000503020000020003" pitchFamily="2" charset="0"/>
              </a:rPr>
              <a:t>Courtesy of Community Service Council</a:t>
            </a:r>
          </a:p>
        </p:txBody>
      </p:sp>
    </p:spTree>
    <p:extLst>
      <p:ext uri="{BB962C8B-B14F-4D97-AF65-F5344CB8AC3E}">
        <p14:creationId xmlns:p14="http://schemas.microsoft.com/office/powerpoint/2010/main" val="249297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3707365"/>
            <a:chOff x="4974215" y="937152"/>
            <a:chExt cx="3751773" cy="3707365"/>
          </a:xfrm>
        </p:grpSpPr>
        <p:sp>
          <p:nvSpPr>
            <p:cNvPr id="8" name="Rectangle 7"/>
            <p:cNvSpPr/>
            <p:nvPr/>
          </p:nvSpPr>
          <p:spPr>
            <a:xfrm>
              <a:off x="4974215" y="1782195"/>
              <a:ext cx="375177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Less is more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Prioritize images and video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Put links in words/images</a:t>
              </a: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Don’t forget your CTA!</a:t>
              </a:r>
              <a:b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BODY CONTENT</a:t>
              </a:r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D1BEAA7-A134-7F49-A2F3-45F59E0D97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1606" r="-11606"/>
          <a:stretch/>
        </p:blipFill>
        <p:spPr>
          <a:xfrm>
            <a:off x="0" y="0"/>
            <a:ext cx="4631266" cy="6099048"/>
          </a:xfrm>
        </p:spPr>
      </p:pic>
      <p:sp>
        <p:nvSpPr>
          <p:cNvPr id="19" name="Freeform 170">
            <a:extLst>
              <a:ext uri="{FF2B5EF4-FFF2-40B4-BE49-F238E27FC236}">
                <a16:creationId xmlns:a16="http://schemas.microsoft.com/office/drawing/2014/main" id="{59E874FA-595A-9545-AF84-1FF11B3437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244040-A5E2-7E4B-A5EF-50E661C3832D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3F261-1CC8-1E4A-8B8B-FC1B0F6CA6DB}"/>
              </a:ext>
            </a:extLst>
          </p:cNvPr>
          <p:cNvSpPr/>
          <p:nvPr/>
        </p:nvSpPr>
        <p:spPr>
          <a:xfrm>
            <a:off x="1566333" y="3276600"/>
            <a:ext cx="2328334" cy="169333"/>
          </a:xfrm>
          <a:prstGeom prst="rect">
            <a:avLst/>
          </a:prstGeom>
          <a:noFill/>
          <a:ln w="25400"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EAD139-C898-574B-B439-E4361AA60A91}"/>
              </a:ext>
            </a:extLst>
          </p:cNvPr>
          <p:cNvSpPr txBox="1"/>
          <p:nvPr/>
        </p:nvSpPr>
        <p:spPr>
          <a:xfrm>
            <a:off x="389414" y="6129228"/>
            <a:ext cx="27814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Avenir Roman" panose="02000503020000020003" pitchFamily="2" charset="0"/>
              </a:rPr>
              <a:t>Courtesy of Heartland Alliance</a:t>
            </a:r>
          </a:p>
        </p:txBody>
      </p:sp>
    </p:spTree>
    <p:extLst>
      <p:ext uri="{BB962C8B-B14F-4D97-AF65-F5344CB8AC3E}">
        <p14:creationId xmlns:p14="http://schemas.microsoft.com/office/powerpoint/2010/main" val="2621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3707365"/>
            <a:chOff x="4974215" y="937152"/>
            <a:chExt cx="3751773" cy="3707365"/>
          </a:xfrm>
        </p:grpSpPr>
        <p:sp>
          <p:nvSpPr>
            <p:cNvPr id="8" name="Rectangle 7"/>
            <p:cNvSpPr/>
            <p:nvPr/>
          </p:nvSpPr>
          <p:spPr>
            <a:xfrm>
              <a:off x="4974215" y="1782195"/>
              <a:ext cx="375177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Less is more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Prioritize images and video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Put links in words/images</a:t>
              </a: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Don’t forget your CTA!</a:t>
              </a:r>
              <a:b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BODY CONTENT</a:t>
              </a:r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D1BEAA7-A134-7F49-A2F3-45F59E0D97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11606" r="-11606"/>
          <a:stretch/>
        </p:blipFill>
        <p:spPr>
          <a:xfrm>
            <a:off x="0" y="-3048"/>
            <a:ext cx="4631266" cy="6099048"/>
          </a:xfrm>
        </p:spPr>
      </p:pic>
      <p:sp>
        <p:nvSpPr>
          <p:cNvPr id="19" name="Freeform 170">
            <a:extLst>
              <a:ext uri="{FF2B5EF4-FFF2-40B4-BE49-F238E27FC236}">
                <a16:creationId xmlns:a16="http://schemas.microsoft.com/office/drawing/2014/main" id="{59E874FA-595A-9545-AF84-1FF11B3437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244040-A5E2-7E4B-A5EF-50E661C3832D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3F261-1CC8-1E4A-8B8B-FC1B0F6CA6DB}"/>
              </a:ext>
            </a:extLst>
          </p:cNvPr>
          <p:cNvSpPr/>
          <p:nvPr/>
        </p:nvSpPr>
        <p:spPr>
          <a:xfrm>
            <a:off x="1566333" y="3276600"/>
            <a:ext cx="2328334" cy="169333"/>
          </a:xfrm>
          <a:prstGeom prst="rect">
            <a:avLst/>
          </a:prstGeom>
          <a:noFill/>
          <a:ln w="25400"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Placeholder 11">
            <a:extLst>
              <a:ext uri="{FF2B5EF4-FFF2-40B4-BE49-F238E27FC236}">
                <a16:creationId xmlns:a16="http://schemas.microsoft.com/office/drawing/2014/main" id="{AE545B8E-003F-2048-8053-E5E523DD7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606" r="-11606"/>
          <a:stretch/>
        </p:blipFill>
        <p:spPr>
          <a:xfrm>
            <a:off x="4534468" y="-3048"/>
            <a:ext cx="4631266" cy="6099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609F6B-74D6-0B46-8D40-4F302AB5E2BB}"/>
              </a:ext>
            </a:extLst>
          </p:cNvPr>
          <p:cNvSpPr/>
          <p:nvPr/>
        </p:nvSpPr>
        <p:spPr>
          <a:xfrm>
            <a:off x="4974215" y="3276599"/>
            <a:ext cx="3751773" cy="4455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530A43-8B16-0648-800D-B23E6AC0BF06}"/>
              </a:ext>
            </a:extLst>
          </p:cNvPr>
          <p:cNvSpPr txBox="1"/>
          <p:nvPr/>
        </p:nvSpPr>
        <p:spPr>
          <a:xfrm>
            <a:off x="389414" y="6129228"/>
            <a:ext cx="27814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  <a:latin typeface="Avenir Roman" panose="02000503020000020003" pitchFamily="2" charset="0"/>
              </a:rPr>
              <a:t>Courtesy of Heartland Alliance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C904E-38F7-B442-8120-5F38399CD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541" y="3360036"/>
            <a:ext cx="2103120" cy="2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1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5" y="1114859"/>
            <a:ext cx="623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CALLS-TO-ACTION (CTA)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95763-8D71-AC4B-89F1-676EE398051B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31" name="Freeform 170">
            <a:extLst>
              <a:ext uri="{FF2B5EF4-FFF2-40B4-BE49-F238E27FC236}">
                <a16:creationId xmlns:a16="http://schemas.microsoft.com/office/drawing/2014/main" id="{840C9285-0313-6F47-B17C-C48AB688C2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65446D-477D-3749-B193-3358063219F9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6FDA8-D19A-F346-AE69-7E2DC9164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802"/>
          <a:stretch/>
        </p:blipFill>
        <p:spPr>
          <a:xfrm>
            <a:off x="697675" y="2033378"/>
            <a:ext cx="4553029" cy="2345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28C26-55E7-1E4C-A718-142BD3597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98" b="34197"/>
          <a:stretch/>
        </p:blipFill>
        <p:spPr>
          <a:xfrm>
            <a:off x="3725010" y="3397920"/>
            <a:ext cx="4553029" cy="216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21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499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MAIN TAKEAWAYS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8956" y="2037321"/>
            <a:ext cx="7638705" cy="1938992"/>
            <a:chOff x="608956" y="2251212"/>
            <a:chExt cx="7638705" cy="1938992"/>
          </a:xfrm>
        </p:grpSpPr>
        <p:sp>
          <p:nvSpPr>
            <p:cNvPr id="9" name="Rectangle 8"/>
            <p:cNvSpPr/>
            <p:nvPr/>
          </p:nvSpPr>
          <p:spPr>
            <a:xfrm>
              <a:off x="608956" y="2251212"/>
              <a:ext cx="367566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charset="0"/>
                <a:buChar char="•"/>
              </a:pPr>
              <a:r>
                <a:rPr lang="en-US" sz="2000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Keep your text short and sweet</a:t>
              </a:r>
            </a:p>
            <a:p>
              <a:pPr marL="342900" indent="-342900">
                <a:buFont typeface="Arial" charset="0"/>
                <a:buChar char="•"/>
              </a:pPr>
              <a:endPara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charset="0"/>
                <a:buChar char="•"/>
              </a:pPr>
              <a:r>
                <a:rPr lang="en-US" sz="2000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Send people to your website</a:t>
              </a:r>
            </a:p>
            <a:p>
              <a:pPr marL="342900" indent="-342900">
                <a:buFont typeface="Arial" charset="0"/>
                <a:buChar char="•"/>
              </a:pPr>
              <a:endParaRPr lang="en-US" sz="2000" dirty="0">
                <a:solidFill>
                  <a:srgbClr val="21314D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72000" y="2251212"/>
              <a:ext cx="3675661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charset="0"/>
                <a:buChar char="•"/>
              </a:pPr>
              <a:r>
                <a:rPr lang="en-US" sz="2000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Think about how it’ll look on a phone or tablet</a:t>
              </a:r>
            </a:p>
            <a:p>
              <a:pPr marL="342900" indent="-342900">
                <a:buFont typeface="Arial" charset="0"/>
                <a:buChar char="•"/>
              </a:pPr>
              <a:endPara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charset="0"/>
                <a:buChar char="•"/>
              </a:pPr>
              <a:r>
                <a:rPr lang="en-US" sz="2000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Have one main focus and drive it home</a:t>
              </a:r>
            </a:p>
            <a:p>
              <a:pPr marL="342900" indent="-342900">
                <a:buFont typeface="Arial" charset="0"/>
                <a:buChar char="•"/>
              </a:pPr>
              <a:endParaRPr lang="en-US" sz="2000" dirty="0">
                <a:solidFill>
                  <a:srgbClr val="21314D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Freeform 170">
            <a:extLst>
              <a:ext uri="{FF2B5EF4-FFF2-40B4-BE49-F238E27FC236}">
                <a16:creationId xmlns:a16="http://schemas.microsoft.com/office/drawing/2014/main" id="{1096D557-6990-8D4E-A61C-618C212518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648BA-6492-F245-BDC1-C6B6396D0500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92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0716" y="3184039"/>
            <a:ext cx="5245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GROWING YOUR LIST</a:t>
            </a:r>
            <a:endParaRPr lang="en-US" sz="8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DF987C-934B-074F-AD09-09B01AF3803A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A8B74E83-3E89-4545-A63B-5C30366D8C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2082" y="3358173"/>
            <a:ext cx="1666553" cy="1463040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53264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4539473"/>
            <a:chOff x="4974215" y="937152"/>
            <a:chExt cx="3751773" cy="4539473"/>
          </a:xfrm>
        </p:grpSpPr>
        <p:sp>
          <p:nvSpPr>
            <p:cNvPr id="8" name="Rectangle 7"/>
            <p:cNvSpPr/>
            <p:nvPr/>
          </p:nvSpPr>
          <p:spPr>
            <a:xfrm>
              <a:off x="4974215" y="1718096"/>
              <a:ext cx="3751773" cy="3758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Don’t </a:t>
              </a:r>
              <a:r>
                <a:rPr lang="en-US" sz="2000" i="1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just</a:t>
              </a: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 get their email address</a:t>
              </a:r>
            </a:p>
            <a:p>
              <a:pPr marL="800100" lvl="1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First and last name</a:t>
              </a:r>
            </a:p>
            <a:p>
              <a:pPr marL="800100" lvl="1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Client, supporter, or volunteer?</a:t>
              </a:r>
            </a:p>
            <a:p>
              <a:pPr marL="800100" lvl="1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Areas of interest (counseling, classes, newsletter, etc.)</a:t>
              </a:r>
            </a:p>
            <a:p>
              <a:pPr marL="800100" lvl="1" indent="-342900">
                <a:lnSpc>
                  <a:spcPts val="3200"/>
                </a:lnSpc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Key term: </a:t>
              </a: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Segment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STARTING OUT</a:t>
              </a:r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3F261-1CC8-1E4A-8B8B-FC1B0F6CA6DB}"/>
              </a:ext>
            </a:extLst>
          </p:cNvPr>
          <p:cNvSpPr/>
          <p:nvPr/>
        </p:nvSpPr>
        <p:spPr>
          <a:xfrm>
            <a:off x="1566333" y="3276600"/>
            <a:ext cx="2328334" cy="169333"/>
          </a:xfrm>
          <a:prstGeom prst="rect">
            <a:avLst/>
          </a:prstGeom>
          <a:noFill/>
          <a:ln w="25400"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28EB9C7-74AA-C04C-BD3C-7160C817E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94" y="375663"/>
            <a:ext cx="391307" cy="343522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alpha val="40000"/>
                </a:schemeClr>
              </a:solidFill>
              <a:latin typeface="Lato Regular" charset="0"/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F74EBE-FF99-0C40-8635-78D9EB5047AC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GROWING YOUR LIST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0D2D805-915F-F847-BAB7-A81D29D941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-18999" r="872" b="3974"/>
          <a:stretch/>
        </p:blipFill>
        <p:spPr>
          <a:xfrm>
            <a:off x="0" y="0"/>
            <a:ext cx="4572000" cy="6096000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62409B-7010-CF46-896C-746B70B44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87" b="31002"/>
          <a:stretch/>
        </p:blipFill>
        <p:spPr>
          <a:xfrm>
            <a:off x="0" y="-1"/>
            <a:ext cx="4572000" cy="10666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2A659C-872D-EE4A-BE77-3A9210BB06DF}"/>
              </a:ext>
            </a:extLst>
          </p:cNvPr>
          <p:cNvSpPr/>
          <p:nvPr/>
        </p:nvSpPr>
        <p:spPr>
          <a:xfrm>
            <a:off x="565967" y="4929188"/>
            <a:ext cx="2934471" cy="715693"/>
          </a:xfrm>
          <a:prstGeom prst="rect">
            <a:avLst/>
          </a:prstGeom>
          <a:noFill/>
          <a:ln w="38100">
            <a:solidFill>
              <a:srgbClr val="31B5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94EEF0-67BF-1E4D-8AB8-46E6432896B0}"/>
              </a:ext>
            </a:extLst>
          </p:cNvPr>
          <p:cNvCxnSpPr/>
          <p:nvPr/>
        </p:nvCxnSpPr>
        <p:spPr>
          <a:xfrm flipH="1">
            <a:off x="3686175" y="4286250"/>
            <a:ext cx="1662919" cy="914400"/>
          </a:xfrm>
          <a:prstGeom prst="straightConnector1">
            <a:avLst/>
          </a:prstGeom>
          <a:ln w="101600">
            <a:solidFill>
              <a:srgbClr val="31B53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93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29000"/>
            <a:ext cx="91440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794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4A349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SAVE THE DATE</a:t>
            </a:r>
            <a:endParaRPr lang="en-US" sz="5400" b="1" dirty="0">
              <a:solidFill>
                <a:srgbClr val="F4A349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956" y="1804955"/>
            <a:ext cx="7887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rgbClr val="21A9DF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Registration will open soon</a:t>
            </a:r>
          </a:p>
          <a:p>
            <a:pPr lvl="1"/>
            <a:endParaRPr lang="en-US" sz="2000" dirty="0">
              <a:solidFill>
                <a:srgbClr val="21A9DF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lvl="1"/>
            <a:r>
              <a:rPr lang="en-US" sz="2000" dirty="0">
                <a:solidFill>
                  <a:srgbClr val="21A9DF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You </a:t>
            </a:r>
            <a:r>
              <a:rPr lang="en-US" sz="2000" b="1" u="sng" dirty="0">
                <a:solidFill>
                  <a:srgbClr val="21A9DF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can</a:t>
            </a:r>
            <a:r>
              <a:rPr lang="en-US" sz="2000" dirty="0">
                <a:solidFill>
                  <a:srgbClr val="21A9DF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use FPP-G training dollars for the conference!</a:t>
            </a:r>
            <a:endParaRPr lang="en-US" sz="2000" dirty="0">
              <a:solidFill>
                <a:schemeClr val="accent3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A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A01D538-3737-444C-90A9-99BC669101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672" b="11672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5CF2F8-D65A-5640-A46C-A2BD42694A7D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88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499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ON YOUR WEBSITE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5CCD72C4-BC65-B84F-B1C5-BDC834D52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94" y="375663"/>
            <a:ext cx="391307" cy="343522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alpha val="40000"/>
                </a:schemeClr>
              </a:solidFill>
              <a:latin typeface="Lato Regular" charset="0"/>
              <a:ea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5C18A3-B19C-8648-A257-7A03C1BA0C75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GROWING YOUR LIST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4F7E6-66E6-7142-913B-53E781C3D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835108"/>
            <a:ext cx="5486400" cy="398481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90F9346-FB4F-7542-83AB-F0C1AEE8BF32}"/>
              </a:ext>
            </a:extLst>
          </p:cNvPr>
          <p:cNvSpPr/>
          <p:nvPr/>
        </p:nvSpPr>
        <p:spPr>
          <a:xfrm>
            <a:off x="3962747" y="4230699"/>
            <a:ext cx="2000731" cy="838789"/>
          </a:xfrm>
          <a:prstGeom prst="rect">
            <a:avLst/>
          </a:prstGeom>
          <a:noFill/>
          <a:ln w="38100">
            <a:solidFill>
              <a:srgbClr val="31B5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1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499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SOCIAL MEDIA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5CCD72C4-BC65-B84F-B1C5-BDC834D52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94" y="375663"/>
            <a:ext cx="391307" cy="343522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alpha val="40000"/>
                </a:schemeClr>
              </a:solidFill>
              <a:latin typeface="Lato Regular" charset="0"/>
              <a:ea typeface="+mn-e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5C18A3-B19C-8648-A257-7A03C1BA0C75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GROWING YOUR LIST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06576F-D574-844C-9CF2-0C9CAAD35F1E}"/>
              </a:ext>
            </a:extLst>
          </p:cNvPr>
          <p:cNvSpPr/>
          <p:nvPr/>
        </p:nvSpPr>
        <p:spPr>
          <a:xfrm>
            <a:off x="608956" y="2037321"/>
            <a:ext cx="3675661" cy="3745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Cross promote!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When you send an email, post about it on social media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Include a link to your sign-up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Facebook makes it easy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4352F-7517-B440-BDBC-D40AB7447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97" t="3202" r="26835" b="3105"/>
          <a:stretch/>
        </p:blipFill>
        <p:spPr>
          <a:xfrm>
            <a:off x="5349094" y="1006866"/>
            <a:ext cx="2908372" cy="49478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543C54-3648-D84D-BBDC-CAD18F582AE4}"/>
              </a:ext>
            </a:extLst>
          </p:cNvPr>
          <p:cNvSpPr/>
          <p:nvPr/>
        </p:nvSpPr>
        <p:spPr>
          <a:xfrm>
            <a:off x="5603966" y="4018665"/>
            <a:ext cx="1173648" cy="256910"/>
          </a:xfrm>
          <a:prstGeom prst="rect">
            <a:avLst/>
          </a:prstGeom>
          <a:noFill/>
          <a:ln w="38100">
            <a:solidFill>
              <a:srgbClr val="31B5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40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3F261-1CC8-1E4A-8B8B-FC1B0F6CA6DB}"/>
              </a:ext>
            </a:extLst>
          </p:cNvPr>
          <p:cNvSpPr/>
          <p:nvPr/>
        </p:nvSpPr>
        <p:spPr>
          <a:xfrm>
            <a:off x="1566333" y="3276600"/>
            <a:ext cx="2328334" cy="169333"/>
          </a:xfrm>
          <a:prstGeom prst="rect">
            <a:avLst/>
          </a:prstGeom>
          <a:noFill/>
          <a:ln w="25400"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928EB9C7-74AA-C04C-BD3C-7160C817E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94" y="375663"/>
            <a:ext cx="391307" cy="343522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alpha val="40000"/>
                </a:schemeClr>
              </a:solidFill>
              <a:latin typeface="Lato Regular" charset="0"/>
              <a:ea typeface="+mn-e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F74EBE-FF99-0C40-8635-78D9EB5047AC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GROWING YOUR LIST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AECF3C6-D518-EE47-9DB0-99587A3475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9429" r="10577"/>
          <a:stretch/>
        </p:blipFill>
        <p:spPr>
          <a:xfrm>
            <a:off x="0" y="0"/>
            <a:ext cx="4572000" cy="6096000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333D192-7946-B741-B39E-78538421B288}"/>
              </a:ext>
            </a:extLst>
          </p:cNvPr>
          <p:cNvGrpSpPr/>
          <p:nvPr/>
        </p:nvGrpSpPr>
        <p:grpSpPr>
          <a:xfrm>
            <a:off x="4974215" y="1146158"/>
            <a:ext cx="3751773" cy="4322918"/>
            <a:chOff x="4974215" y="937152"/>
            <a:chExt cx="3751773" cy="432291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08B916-B47A-3045-86E2-9A1272D9D318}"/>
                </a:ext>
              </a:extLst>
            </p:cNvPr>
            <p:cNvSpPr/>
            <p:nvPr/>
          </p:nvSpPr>
          <p:spPr>
            <a:xfrm>
              <a:off x="4974215" y="1782195"/>
              <a:ext cx="3751773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At events (paper/electronic)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Email signature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Printed newsletter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Get your board involved</a:t>
              </a:r>
              <a:b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Wi-Fi incentive</a:t>
              </a:r>
              <a:b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Lobby sign-up form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6CE9E2-3B6D-D74C-B73D-BE4C72EAA15D}"/>
                </a:ext>
              </a:extLst>
            </p:cNvPr>
            <p:cNvSpPr txBox="1"/>
            <p:nvPr/>
          </p:nvSpPr>
          <p:spPr>
            <a:xfrm>
              <a:off x="4974215" y="937152"/>
              <a:ext cx="34959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OTHER IDEAS</a:t>
              </a:r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15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0716" y="3184039"/>
            <a:ext cx="5245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8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DF987C-934B-074F-AD09-09B01AF3803A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3" name="Freeform 51">
            <a:extLst>
              <a:ext uri="{FF2B5EF4-FFF2-40B4-BE49-F238E27FC236}">
                <a16:creationId xmlns:a16="http://schemas.microsoft.com/office/drawing/2014/main" id="{1DC1818E-710D-724E-81D0-2098BD231B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7741" y="3414956"/>
            <a:ext cx="2406248" cy="1463040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9192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29000"/>
            <a:ext cx="91440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794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 CONSISTENT</a:t>
            </a:r>
            <a:endParaRPr lang="en-US" sz="54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956" y="1804955"/>
            <a:ext cx="6496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Pick a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Pick a day (week, month, quarter)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Stick to it!</a:t>
            </a:r>
          </a:p>
          <a:p>
            <a:endParaRPr lang="en-US" sz="20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5CF2F8-D65A-5640-A46C-A2BD42694A7D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11" name="Picture Placeholder 11">
            <a:extLst>
              <a:ext uri="{FF2B5EF4-FFF2-40B4-BE49-F238E27FC236}">
                <a16:creationId xmlns:a16="http://schemas.microsoft.com/office/drawing/2014/main" id="{3FABC197-767B-DE4D-814C-3A576361B3D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8119" b="28119"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C1429C-9672-6D4C-B1A7-182BE3CB74C0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4" name="Freeform 51">
            <a:extLst>
              <a:ext uri="{FF2B5EF4-FFF2-40B4-BE49-F238E27FC236}">
                <a16:creationId xmlns:a16="http://schemas.microsoft.com/office/drawing/2014/main" id="{B573471F-6A01-FC49-AF95-F59A2A4B8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461" y="46864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5793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3091812"/>
            <a:chOff x="4974215" y="937152"/>
            <a:chExt cx="3751773" cy="3091812"/>
          </a:xfrm>
        </p:grpSpPr>
        <p:sp>
          <p:nvSpPr>
            <p:cNvPr id="8" name="Rectangle 7"/>
            <p:cNvSpPr/>
            <p:nvPr/>
          </p:nvSpPr>
          <p:spPr>
            <a:xfrm>
              <a:off x="4974215" y="1782195"/>
              <a:ext cx="375177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21314D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Single column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Image-driven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White space</a:t>
              </a:r>
              <a:b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Minimal colors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THINK DESIGN</a:t>
              </a:r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3F261-1CC8-1E4A-8B8B-FC1B0F6CA6DB}"/>
              </a:ext>
            </a:extLst>
          </p:cNvPr>
          <p:cNvSpPr/>
          <p:nvPr/>
        </p:nvSpPr>
        <p:spPr>
          <a:xfrm>
            <a:off x="1566333" y="3276600"/>
            <a:ext cx="2328334" cy="169333"/>
          </a:xfrm>
          <a:prstGeom prst="rect">
            <a:avLst/>
          </a:prstGeom>
          <a:noFill/>
          <a:ln w="25400"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F74EBE-FF99-0C40-8635-78D9EB5047AC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5" name="Freeform 51">
            <a:extLst>
              <a:ext uri="{FF2B5EF4-FFF2-40B4-BE49-F238E27FC236}">
                <a16:creationId xmlns:a16="http://schemas.microsoft.com/office/drawing/2014/main" id="{62C32409-AA37-4A46-8931-40A402302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461" y="46864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805F6A12-EE64-DC4F-923A-455F328E37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266" r="266" b="16801"/>
          <a:stretch/>
        </p:blipFill>
        <p:spPr>
          <a:xfrm>
            <a:off x="0" y="0"/>
            <a:ext cx="4572000" cy="6096000"/>
          </a:xfrm>
        </p:spPr>
      </p:pic>
    </p:spTree>
    <p:extLst>
      <p:ext uri="{BB962C8B-B14F-4D97-AF65-F5344CB8AC3E}">
        <p14:creationId xmlns:p14="http://schemas.microsoft.com/office/powerpoint/2010/main" val="575071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3091812"/>
            <a:chOff x="4974215" y="937152"/>
            <a:chExt cx="3751773" cy="3091812"/>
          </a:xfrm>
        </p:grpSpPr>
        <p:sp>
          <p:nvSpPr>
            <p:cNvPr id="8" name="Rectangle 7"/>
            <p:cNvSpPr/>
            <p:nvPr/>
          </p:nvSpPr>
          <p:spPr>
            <a:xfrm>
              <a:off x="4974215" y="1782195"/>
              <a:ext cx="375177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Single column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21314D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Image-driven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White space</a:t>
              </a:r>
              <a:b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Minimal colors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THINK DESIGN</a:t>
              </a:r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3F261-1CC8-1E4A-8B8B-FC1B0F6CA6DB}"/>
              </a:ext>
            </a:extLst>
          </p:cNvPr>
          <p:cNvSpPr/>
          <p:nvPr/>
        </p:nvSpPr>
        <p:spPr>
          <a:xfrm>
            <a:off x="1566333" y="3276600"/>
            <a:ext cx="2328334" cy="169333"/>
          </a:xfrm>
          <a:prstGeom prst="rect">
            <a:avLst/>
          </a:prstGeom>
          <a:noFill/>
          <a:ln w="25400"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F74EBE-FF99-0C40-8635-78D9EB5047AC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5" name="Freeform 51">
            <a:extLst>
              <a:ext uri="{FF2B5EF4-FFF2-40B4-BE49-F238E27FC236}">
                <a16:creationId xmlns:a16="http://schemas.microsoft.com/office/drawing/2014/main" id="{62C32409-AA37-4A46-8931-40A402302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461" y="46864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pic>
        <p:nvPicPr>
          <p:cNvPr id="18" name="Picture Placeholder 24">
            <a:extLst>
              <a:ext uri="{FF2B5EF4-FFF2-40B4-BE49-F238E27FC236}">
                <a16:creationId xmlns:a16="http://schemas.microsoft.com/office/drawing/2014/main" id="{FE91972E-7B5F-F146-B3EC-1EB67FCC1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6" r="266" b="16801"/>
          <a:stretch/>
        </p:blipFill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15891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3091812"/>
            <a:chOff x="4974215" y="937152"/>
            <a:chExt cx="3751773" cy="3091812"/>
          </a:xfrm>
        </p:grpSpPr>
        <p:sp>
          <p:nvSpPr>
            <p:cNvPr id="8" name="Rectangle 7"/>
            <p:cNvSpPr/>
            <p:nvPr/>
          </p:nvSpPr>
          <p:spPr>
            <a:xfrm>
              <a:off x="4974215" y="1782195"/>
              <a:ext cx="375177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Single column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Image-driven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White space</a:t>
              </a:r>
              <a:b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Minimal colors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THINK DESIGN</a:t>
              </a:r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3F261-1CC8-1E4A-8B8B-FC1B0F6CA6DB}"/>
              </a:ext>
            </a:extLst>
          </p:cNvPr>
          <p:cNvSpPr/>
          <p:nvPr/>
        </p:nvSpPr>
        <p:spPr>
          <a:xfrm>
            <a:off x="1566333" y="3276600"/>
            <a:ext cx="2328334" cy="169333"/>
          </a:xfrm>
          <a:prstGeom prst="rect">
            <a:avLst/>
          </a:prstGeom>
          <a:noFill/>
          <a:ln w="25400"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F74EBE-FF99-0C40-8635-78D9EB5047AC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5" name="Freeform 51">
            <a:extLst>
              <a:ext uri="{FF2B5EF4-FFF2-40B4-BE49-F238E27FC236}">
                <a16:creationId xmlns:a16="http://schemas.microsoft.com/office/drawing/2014/main" id="{62C32409-AA37-4A46-8931-40A402302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461" y="46864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pic>
        <p:nvPicPr>
          <p:cNvPr id="18" name="Picture Placeholder 24">
            <a:extLst>
              <a:ext uri="{FF2B5EF4-FFF2-40B4-BE49-F238E27FC236}">
                <a16:creationId xmlns:a16="http://schemas.microsoft.com/office/drawing/2014/main" id="{515D69D9-F966-B646-ACFA-AACE07CC16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266" r="266" b="16801"/>
          <a:stretch/>
        </p:blipFill>
        <p:spPr>
          <a:xfrm>
            <a:off x="0" y="0"/>
            <a:ext cx="4572000" cy="6096000"/>
          </a:xfrm>
        </p:spPr>
      </p:pic>
    </p:spTree>
    <p:extLst>
      <p:ext uri="{BB962C8B-B14F-4D97-AF65-F5344CB8AC3E}">
        <p14:creationId xmlns:p14="http://schemas.microsoft.com/office/powerpoint/2010/main" val="2095286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3091812"/>
            <a:chOff x="4974215" y="937152"/>
            <a:chExt cx="3751773" cy="3091812"/>
          </a:xfrm>
        </p:grpSpPr>
        <p:sp>
          <p:nvSpPr>
            <p:cNvPr id="8" name="Rectangle 7"/>
            <p:cNvSpPr/>
            <p:nvPr/>
          </p:nvSpPr>
          <p:spPr>
            <a:xfrm>
              <a:off x="4974215" y="1782195"/>
              <a:ext cx="375177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Single column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Image-driven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White space</a:t>
              </a:r>
              <a:b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Minimal colors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THINK DESIGN</a:t>
              </a:r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3F261-1CC8-1E4A-8B8B-FC1B0F6CA6DB}"/>
              </a:ext>
            </a:extLst>
          </p:cNvPr>
          <p:cNvSpPr/>
          <p:nvPr/>
        </p:nvSpPr>
        <p:spPr>
          <a:xfrm>
            <a:off x="1566333" y="3276600"/>
            <a:ext cx="2328334" cy="169333"/>
          </a:xfrm>
          <a:prstGeom prst="rect">
            <a:avLst/>
          </a:prstGeom>
          <a:noFill/>
          <a:ln w="25400"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F74EBE-FF99-0C40-8635-78D9EB5047AC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5" name="Freeform 51">
            <a:extLst>
              <a:ext uri="{FF2B5EF4-FFF2-40B4-BE49-F238E27FC236}">
                <a16:creationId xmlns:a16="http://schemas.microsoft.com/office/drawing/2014/main" id="{62C32409-AA37-4A46-8931-40A402302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461" y="46864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pic>
        <p:nvPicPr>
          <p:cNvPr id="18" name="Picture Placeholder 24">
            <a:extLst>
              <a:ext uri="{FF2B5EF4-FFF2-40B4-BE49-F238E27FC236}">
                <a16:creationId xmlns:a16="http://schemas.microsoft.com/office/drawing/2014/main" id="{2723C25C-E036-E44C-A4FD-C1A368CB13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266" r="266" b="16801"/>
          <a:stretch/>
        </p:blipFill>
        <p:spPr>
          <a:xfrm>
            <a:off x="0" y="0"/>
            <a:ext cx="4572000" cy="6096000"/>
          </a:xfrm>
        </p:spPr>
      </p:pic>
    </p:spTree>
    <p:extLst>
      <p:ext uri="{BB962C8B-B14F-4D97-AF65-F5344CB8AC3E}">
        <p14:creationId xmlns:p14="http://schemas.microsoft.com/office/powerpoint/2010/main" val="3213234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788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CONTENT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06576F-D574-844C-9CF2-0C9CAAD35F1E}"/>
              </a:ext>
            </a:extLst>
          </p:cNvPr>
          <p:cNvSpPr/>
          <p:nvPr/>
        </p:nvSpPr>
        <p:spPr>
          <a:xfrm>
            <a:off x="608956" y="1822745"/>
            <a:ext cx="78219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Add </a:t>
            </a:r>
            <a:r>
              <a:rPr lang="en-US" sz="2800" b="1" u="sng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value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Update them on your work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Tell a story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Real images, not stock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Writer’s block? Outsource it!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1E4B5-9FB0-A54C-9BAC-BDBE76637BDE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3" name="Freeform 51">
            <a:extLst>
              <a:ext uri="{FF2B5EF4-FFF2-40B4-BE49-F238E27FC236}">
                <a16:creationId xmlns:a16="http://schemas.microsoft.com/office/drawing/2014/main" id="{2A700F23-B8E9-E94A-9964-1D1F9727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461" y="46864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13972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3625864"/>
            <a:chOff x="4974215" y="937152"/>
            <a:chExt cx="3751773" cy="3625864"/>
          </a:xfrm>
        </p:grpSpPr>
        <p:sp>
          <p:nvSpPr>
            <p:cNvPr id="8" name="Rectangle 7"/>
            <p:cNvSpPr/>
            <p:nvPr/>
          </p:nvSpPr>
          <p:spPr>
            <a:xfrm>
              <a:off x="4974215" y="2316247"/>
              <a:ext cx="375177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JULY 24</a:t>
              </a:r>
              <a:b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r>
                <a:rPr lang="en-US" sz="2000" i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STORYTELLING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lvl="1"/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AUGUST 21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r>
                <a:rPr lang="en-US" sz="2000" i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PRINT MATERIALS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lvl="1"/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UPCOMING WEBINARS</a:t>
              </a:r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18EF713-FC2E-3145-82C7-53E9520618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007" r="25007"/>
          <a:stretch>
            <a:fillRect/>
          </a:stretch>
        </p:blipFill>
        <p:spPr/>
      </p:pic>
      <p:sp>
        <p:nvSpPr>
          <p:cNvPr id="19" name="Freeform 154">
            <a:extLst>
              <a:ext uri="{FF2B5EF4-FFF2-40B4-BE49-F238E27FC236}">
                <a16:creationId xmlns:a16="http://schemas.microsoft.com/office/drawing/2014/main" id="{6248C153-DA39-B04A-815E-51395E5BC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215" y="2687752"/>
            <a:ext cx="292358" cy="395225"/>
          </a:xfrm>
          <a:custGeom>
            <a:avLst/>
            <a:gdLst>
              <a:gd name="T0" fmla="*/ 346 w 355"/>
              <a:gd name="T1" fmla="*/ 132 h 487"/>
              <a:gd name="T2" fmla="*/ 346 w 355"/>
              <a:gd name="T3" fmla="*/ 132 h 487"/>
              <a:gd name="T4" fmla="*/ 116 w 355"/>
              <a:gd name="T5" fmla="*/ 17 h 487"/>
              <a:gd name="T6" fmla="*/ 9 w 355"/>
              <a:gd name="T7" fmla="*/ 53 h 487"/>
              <a:gd name="T8" fmla="*/ 0 w 355"/>
              <a:gd name="T9" fmla="*/ 79 h 487"/>
              <a:gd name="T10" fmla="*/ 9 w 355"/>
              <a:gd name="T11" fmla="*/ 345 h 487"/>
              <a:gd name="T12" fmla="*/ 18 w 355"/>
              <a:gd name="T13" fmla="*/ 363 h 487"/>
              <a:gd name="T14" fmla="*/ 222 w 355"/>
              <a:gd name="T15" fmla="*/ 486 h 487"/>
              <a:gd name="T16" fmla="*/ 231 w 355"/>
              <a:gd name="T17" fmla="*/ 486 h 487"/>
              <a:gd name="T18" fmla="*/ 240 w 355"/>
              <a:gd name="T19" fmla="*/ 486 h 487"/>
              <a:gd name="T20" fmla="*/ 248 w 355"/>
              <a:gd name="T21" fmla="*/ 478 h 487"/>
              <a:gd name="T22" fmla="*/ 248 w 355"/>
              <a:gd name="T23" fmla="*/ 203 h 487"/>
              <a:gd name="T24" fmla="*/ 240 w 355"/>
              <a:gd name="T25" fmla="*/ 185 h 487"/>
              <a:gd name="T26" fmla="*/ 44 w 355"/>
              <a:gd name="T27" fmla="*/ 70 h 487"/>
              <a:gd name="T28" fmla="*/ 71 w 355"/>
              <a:gd name="T29" fmla="*/ 53 h 487"/>
              <a:gd name="T30" fmla="*/ 107 w 355"/>
              <a:gd name="T31" fmla="*/ 44 h 487"/>
              <a:gd name="T32" fmla="*/ 301 w 355"/>
              <a:gd name="T33" fmla="*/ 150 h 487"/>
              <a:gd name="T34" fmla="*/ 310 w 355"/>
              <a:gd name="T35" fmla="*/ 159 h 487"/>
              <a:gd name="T36" fmla="*/ 310 w 355"/>
              <a:gd name="T37" fmla="*/ 425 h 487"/>
              <a:gd name="T38" fmla="*/ 328 w 355"/>
              <a:gd name="T39" fmla="*/ 442 h 487"/>
              <a:gd name="T40" fmla="*/ 354 w 355"/>
              <a:gd name="T41" fmla="*/ 425 h 487"/>
              <a:gd name="T42" fmla="*/ 354 w 355"/>
              <a:gd name="T43" fmla="*/ 141 h 487"/>
              <a:gd name="T44" fmla="*/ 346 w 355"/>
              <a:gd name="T45" fmla="*/ 13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0" name="Freeform 69">
            <a:extLst>
              <a:ext uri="{FF2B5EF4-FFF2-40B4-BE49-F238E27FC236}">
                <a16:creationId xmlns:a16="http://schemas.microsoft.com/office/drawing/2014/main" id="{095A1240-EEDB-F84B-A426-7CA8C1265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864" y="3577753"/>
            <a:ext cx="393059" cy="349746"/>
          </a:xfrm>
          <a:custGeom>
            <a:avLst/>
            <a:gdLst>
              <a:gd name="T0" fmla="*/ 26 w 479"/>
              <a:gd name="T1" fmla="*/ 123 h 426"/>
              <a:gd name="T2" fmla="*/ 26 w 479"/>
              <a:gd name="T3" fmla="*/ 123 h 426"/>
              <a:gd name="T4" fmla="*/ 451 w 479"/>
              <a:gd name="T5" fmla="*/ 123 h 426"/>
              <a:gd name="T6" fmla="*/ 451 w 479"/>
              <a:gd name="T7" fmla="*/ 106 h 426"/>
              <a:gd name="T8" fmla="*/ 354 w 479"/>
              <a:gd name="T9" fmla="*/ 79 h 426"/>
              <a:gd name="T10" fmla="*/ 336 w 479"/>
              <a:gd name="T11" fmla="*/ 79 h 426"/>
              <a:gd name="T12" fmla="*/ 336 w 479"/>
              <a:gd name="T13" fmla="*/ 0 h 426"/>
              <a:gd name="T14" fmla="*/ 141 w 479"/>
              <a:gd name="T15" fmla="*/ 0 h 426"/>
              <a:gd name="T16" fmla="*/ 141 w 479"/>
              <a:gd name="T17" fmla="*/ 79 h 426"/>
              <a:gd name="T18" fmla="*/ 124 w 479"/>
              <a:gd name="T19" fmla="*/ 79 h 426"/>
              <a:gd name="T20" fmla="*/ 26 w 479"/>
              <a:gd name="T21" fmla="*/ 106 h 426"/>
              <a:gd name="T22" fmla="*/ 26 w 479"/>
              <a:gd name="T23" fmla="*/ 123 h 426"/>
              <a:gd name="T24" fmla="*/ 451 w 479"/>
              <a:gd name="T25" fmla="*/ 159 h 426"/>
              <a:gd name="T26" fmla="*/ 451 w 479"/>
              <a:gd name="T27" fmla="*/ 159 h 426"/>
              <a:gd name="T28" fmla="*/ 26 w 479"/>
              <a:gd name="T29" fmla="*/ 159 h 426"/>
              <a:gd name="T30" fmla="*/ 0 w 479"/>
              <a:gd name="T31" fmla="*/ 185 h 426"/>
              <a:gd name="T32" fmla="*/ 0 w 479"/>
              <a:gd name="T33" fmla="*/ 274 h 426"/>
              <a:gd name="T34" fmla="*/ 26 w 479"/>
              <a:gd name="T35" fmla="*/ 300 h 426"/>
              <a:gd name="T36" fmla="*/ 71 w 479"/>
              <a:gd name="T37" fmla="*/ 300 h 426"/>
              <a:gd name="T38" fmla="*/ 53 w 479"/>
              <a:gd name="T39" fmla="*/ 425 h 426"/>
              <a:gd name="T40" fmla="*/ 425 w 479"/>
              <a:gd name="T41" fmla="*/ 425 h 426"/>
              <a:gd name="T42" fmla="*/ 407 w 479"/>
              <a:gd name="T43" fmla="*/ 300 h 426"/>
              <a:gd name="T44" fmla="*/ 451 w 479"/>
              <a:gd name="T45" fmla="*/ 300 h 426"/>
              <a:gd name="T46" fmla="*/ 478 w 479"/>
              <a:gd name="T47" fmla="*/ 274 h 426"/>
              <a:gd name="T48" fmla="*/ 478 w 479"/>
              <a:gd name="T49" fmla="*/ 185 h 426"/>
              <a:gd name="T50" fmla="*/ 451 w 479"/>
              <a:gd name="T51" fmla="*/ 159 h 426"/>
              <a:gd name="T52" fmla="*/ 97 w 479"/>
              <a:gd name="T53" fmla="*/ 372 h 426"/>
              <a:gd name="T54" fmla="*/ 97 w 479"/>
              <a:gd name="T55" fmla="*/ 372 h 426"/>
              <a:gd name="T56" fmla="*/ 132 w 479"/>
              <a:gd name="T57" fmla="*/ 212 h 426"/>
              <a:gd name="T58" fmla="*/ 345 w 479"/>
              <a:gd name="T59" fmla="*/ 212 h 426"/>
              <a:gd name="T60" fmla="*/ 381 w 479"/>
              <a:gd name="T61" fmla="*/ 372 h 426"/>
              <a:gd name="T62" fmla="*/ 97 w 479"/>
              <a:gd name="T63" fmla="*/ 372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" h="426">
                <a:moveTo>
                  <a:pt x="26" y="123"/>
                </a:moveTo>
                <a:lnTo>
                  <a:pt x="26" y="123"/>
                </a:lnTo>
                <a:cubicBezTo>
                  <a:pt x="451" y="123"/>
                  <a:pt x="451" y="123"/>
                  <a:pt x="451" y="123"/>
                </a:cubicBezTo>
                <a:cubicBezTo>
                  <a:pt x="460" y="123"/>
                  <a:pt x="460" y="115"/>
                  <a:pt x="451" y="106"/>
                </a:cubicBezTo>
                <a:cubicBezTo>
                  <a:pt x="451" y="106"/>
                  <a:pt x="372" y="79"/>
                  <a:pt x="354" y="79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0"/>
                  <a:pt x="336" y="0"/>
                  <a:pt x="33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79"/>
                  <a:pt x="141" y="79"/>
                  <a:pt x="141" y="79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06" y="79"/>
                  <a:pt x="26" y="106"/>
                  <a:pt x="26" y="106"/>
                </a:cubicBezTo>
                <a:cubicBezTo>
                  <a:pt x="17" y="115"/>
                  <a:pt x="17" y="123"/>
                  <a:pt x="26" y="123"/>
                </a:cubicBezTo>
                <a:close/>
                <a:moveTo>
                  <a:pt x="451" y="159"/>
                </a:moveTo>
                <a:lnTo>
                  <a:pt x="451" y="159"/>
                </a:lnTo>
                <a:cubicBezTo>
                  <a:pt x="26" y="159"/>
                  <a:pt x="26" y="159"/>
                  <a:pt x="26" y="159"/>
                </a:cubicBezTo>
                <a:cubicBezTo>
                  <a:pt x="8" y="159"/>
                  <a:pt x="0" y="168"/>
                  <a:pt x="0" y="185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83"/>
                  <a:pt x="8" y="300"/>
                  <a:pt x="26" y="300"/>
                </a:cubicBezTo>
                <a:cubicBezTo>
                  <a:pt x="71" y="300"/>
                  <a:pt x="71" y="300"/>
                  <a:pt x="71" y="300"/>
                </a:cubicBezTo>
                <a:cubicBezTo>
                  <a:pt x="53" y="425"/>
                  <a:pt x="53" y="425"/>
                  <a:pt x="53" y="425"/>
                </a:cubicBezTo>
                <a:cubicBezTo>
                  <a:pt x="425" y="425"/>
                  <a:pt x="425" y="425"/>
                  <a:pt x="425" y="425"/>
                </a:cubicBezTo>
                <a:cubicBezTo>
                  <a:pt x="407" y="300"/>
                  <a:pt x="407" y="300"/>
                  <a:pt x="407" y="300"/>
                </a:cubicBezTo>
                <a:cubicBezTo>
                  <a:pt x="451" y="300"/>
                  <a:pt x="451" y="300"/>
                  <a:pt x="451" y="300"/>
                </a:cubicBezTo>
                <a:cubicBezTo>
                  <a:pt x="469" y="300"/>
                  <a:pt x="478" y="283"/>
                  <a:pt x="478" y="274"/>
                </a:cubicBezTo>
                <a:cubicBezTo>
                  <a:pt x="478" y="185"/>
                  <a:pt x="478" y="185"/>
                  <a:pt x="478" y="185"/>
                </a:cubicBezTo>
                <a:cubicBezTo>
                  <a:pt x="478" y="168"/>
                  <a:pt x="469" y="159"/>
                  <a:pt x="451" y="159"/>
                </a:cubicBezTo>
                <a:close/>
                <a:moveTo>
                  <a:pt x="97" y="372"/>
                </a:moveTo>
                <a:lnTo>
                  <a:pt x="97" y="372"/>
                </a:lnTo>
                <a:cubicBezTo>
                  <a:pt x="132" y="212"/>
                  <a:pt x="132" y="212"/>
                  <a:pt x="132" y="212"/>
                </a:cubicBezTo>
                <a:cubicBezTo>
                  <a:pt x="345" y="212"/>
                  <a:pt x="345" y="212"/>
                  <a:pt x="345" y="212"/>
                </a:cubicBezTo>
                <a:cubicBezTo>
                  <a:pt x="381" y="372"/>
                  <a:pt x="381" y="372"/>
                  <a:pt x="381" y="372"/>
                </a:cubicBezTo>
                <a:lnTo>
                  <a:pt x="97" y="3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03129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788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CONTENT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06576F-D574-844C-9CF2-0C9CAAD35F1E}"/>
              </a:ext>
            </a:extLst>
          </p:cNvPr>
          <p:cNvSpPr/>
          <p:nvPr/>
        </p:nvSpPr>
        <p:spPr>
          <a:xfrm>
            <a:off x="608956" y="1822745"/>
            <a:ext cx="78219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Add </a:t>
            </a:r>
            <a:r>
              <a:rPr lang="en-US" sz="2800" u="sng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value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Update them on your work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Tell a story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Real images, not stock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Writer’s block? Outsource it!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1E4B5-9FB0-A54C-9BAC-BDBE76637BDE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3" name="Freeform 51">
            <a:extLst>
              <a:ext uri="{FF2B5EF4-FFF2-40B4-BE49-F238E27FC236}">
                <a16:creationId xmlns:a16="http://schemas.microsoft.com/office/drawing/2014/main" id="{2A700F23-B8E9-E94A-9964-1D1F9727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461" y="46864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59920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788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CONTENT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06576F-D574-844C-9CF2-0C9CAAD35F1E}"/>
              </a:ext>
            </a:extLst>
          </p:cNvPr>
          <p:cNvSpPr/>
          <p:nvPr/>
        </p:nvSpPr>
        <p:spPr>
          <a:xfrm>
            <a:off x="608956" y="1822745"/>
            <a:ext cx="78219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Add </a:t>
            </a:r>
            <a:r>
              <a:rPr lang="en-US" sz="2800" u="sng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value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Update them on your work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Tell a story</a:t>
            </a:r>
            <a:br>
              <a:rPr lang="en-US" sz="2800" b="1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b="1" dirty="0">
              <a:solidFill>
                <a:srgbClr val="A22B38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Real images, not stock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Writer’s block? Outsource it!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1E4B5-9FB0-A54C-9BAC-BDBE76637BDE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3" name="Freeform 51">
            <a:extLst>
              <a:ext uri="{FF2B5EF4-FFF2-40B4-BE49-F238E27FC236}">
                <a16:creationId xmlns:a16="http://schemas.microsoft.com/office/drawing/2014/main" id="{2A700F23-B8E9-E94A-9964-1D1F9727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461" y="46864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8023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788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CONTENT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06576F-D574-844C-9CF2-0C9CAAD35F1E}"/>
              </a:ext>
            </a:extLst>
          </p:cNvPr>
          <p:cNvSpPr/>
          <p:nvPr/>
        </p:nvSpPr>
        <p:spPr>
          <a:xfrm>
            <a:off x="608956" y="1822745"/>
            <a:ext cx="78219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Add </a:t>
            </a:r>
            <a:r>
              <a:rPr lang="en-US" sz="2800" u="sng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value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Update them on your work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Tell a story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Real images, not stock</a:t>
            </a:r>
            <a:br>
              <a:rPr lang="en-US" sz="2800" b="1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Writer’s block? Outsource it!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1E4B5-9FB0-A54C-9BAC-BDBE76637BDE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3" name="Freeform 51">
            <a:extLst>
              <a:ext uri="{FF2B5EF4-FFF2-40B4-BE49-F238E27FC236}">
                <a16:creationId xmlns:a16="http://schemas.microsoft.com/office/drawing/2014/main" id="{2A700F23-B8E9-E94A-9964-1D1F9727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461" y="46864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7141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7887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CONTENT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06576F-D574-844C-9CF2-0C9CAAD35F1E}"/>
              </a:ext>
            </a:extLst>
          </p:cNvPr>
          <p:cNvSpPr/>
          <p:nvPr/>
        </p:nvSpPr>
        <p:spPr>
          <a:xfrm>
            <a:off x="608956" y="1822745"/>
            <a:ext cx="78219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Add </a:t>
            </a:r>
            <a:r>
              <a:rPr lang="en-US" sz="2800" u="sng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value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Update them on your work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Tell a story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endParaRPr lang="en-US" sz="28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Real images, not stock</a:t>
            </a:r>
            <a:b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r>
              <a:rPr lang="en-US" sz="28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Writer’s block? Outsource it!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41E4B5-9FB0-A54C-9BAC-BDBE76637BDE}"/>
              </a:ext>
            </a:extLst>
          </p:cNvPr>
          <p:cNvSpPr txBox="1"/>
          <p:nvPr/>
        </p:nvSpPr>
        <p:spPr>
          <a:xfrm>
            <a:off x="5740401" y="396123"/>
            <a:ext cx="2845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NEWSLETTER TIPS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3" name="Freeform 51">
            <a:extLst>
              <a:ext uri="{FF2B5EF4-FFF2-40B4-BE49-F238E27FC236}">
                <a16:creationId xmlns:a16="http://schemas.microsoft.com/office/drawing/2014/main" id="{2A700F23-B8E9-E94A-9964-1D1F9727A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461" y="46864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893403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0715" y="3184039"/>
            <a:ext cx="54677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FUNDRAISING IDEAS</a:t>
            </a:r>
            <a:endParaRPr lang="en-US" sz="8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DF987C-934B-074F-AD09-09B01AF3803A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4" name="Freeform 169">
            <a:extLst>
              <a:ext uri="{FF2B5EF4-FFF2-40B4-BE49-F238E27FC236}">
                <a16:creationId xmlns:a16="http://schemas.microsoft.com/office/drawing/2014/main" id="{C1B7B2A5-E265-7A45-9F69-2764575151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81935" y="2906461"/>
            <a:ext cx="2404872" cy="1914752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74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8DFB50F-9FD0-1343-9EE3-6B5B8CEB81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644" r="9644"/>
          <a:stretch>
            <a:fillRect/>
          </a:stretch>
        </p:blipFill>
        <p:spPr>
          <a:solidFill>
            <a:schemeClr val="bg1">
              <a:lumMod val="95000"/>
            </a:schemeClr>
          </a:solidFill>
        </p:spPr>
      </p:pic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46422" y="1843950"/>
            <a:ext cx="64511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HOW LONG WOULD YOU STAY FRIENDS WITH SOMEONE WHO ONLY TALKED TO YOU WHEN THEY NEEDED $20?</a:t>
            </a:r>
            <a:endParaRPr lang="en-US" sz="60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DF987C-934B-074F-AD09-09B01AF3803A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A0C053-F1B4-2243-9181-20B03BE99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2987" y="5047024"/>
            <a:ext cx="508000" cy="50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C5E027-4E63-F848-8D06-D05DE0EE2492}"/>
              </a:ext>
            </a:extLst>
          </p:cNvPr>
          <p:cNvSpPr txBox="1"/>
          <p:nvPr/>
        </p:nvSpPr>
        <p:spPr>
          <a:xfrm>
            <a:off x="3699494" y="5534825"/>
            <a:ext cx="17949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/>
                </a:solidFill>
                <a:latin typeface="Avenir Roman" panose="02000503020000020003" pitchFamily="2" charset="0"/>
              </a:rPr>
              <a:t>Question courtesy of </a:t>
            </a:r>
            <a:r>
              <a:rPr lang="en-US" sz="900" i="1" dirty="0" err="1">
                <a:solidFill>
                  <a:schemeClr val="bg1"/>
                </a:solidFill>
                <a:latin typeface="Avenir Roman" panose="02000503020000020003" pitchFamily="2" charset="0"/>
              </a:rPr>
              <a:t>CauseVox</a:t>
            </a:r>
            <a:endParaRPr lang="en-US" sz="900" i="1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646F-77CF-744F-8BC1-CF16B3013ECD}"/>
              </a:ext>
            </a:extLst>
          </p:cNvPr>
          <p:cNvSpPr txBox="1"/>
          <p:nvPr/>
        </p:nvSpPr>
        <p:spPr>
          <a:xfrm>
            <a:off x="5774267" y="396123"/>
            <a:ext cx="281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FUNDRAISING IDEAS</a:t>
            </a:r>
            <a:endParaRPr lang="en-US" sz="36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7" name="Freeform 169">
            <a:extLst>
              <a:ext uri="{FF2B5EF4-FFF2-40B4-BE49-F238E27FC236}">
                <a16:creationId xmlns:a16="http://schemas.microsoft.com/office/drawing/2014/main" id="{9DE24AEA-54B3-9F49-A6B1-A27BFF72E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087" y="397352"/>
            <a:ext cx="398473" cy="317263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87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7676" y="2245735"/>
            <a:ext cx="2596942" cy="2564352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22B38"/>
              </a:solidFill>
              <a:latin typeface="Avenir Roman" panose="02000503020000020003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94618" y="2245735"/>
            <a:ext cx="2596942" cy="2564352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1314D"/>
              </a:solidFill>
              <a:latin typeface="Avenir Roman" panose="02000503020000020003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91560" y="2245735"/>
            <a:ext cx="2596942" cy="2564352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5" y="1114859"/>
            <a:ext cx="708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WHY EMAIL IS IMPORTANT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8956" y="5001957"/>
            <a:ext cx="7887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From M+R Benchmarks 2017: </a:t>
            </a:r>
            <a:r>
              <a:rPr lang="en-US" sz="1600" i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“</a:t>
            </a:r>
            <a:r>
              <a:rPr lang="en-US" sz="1600" i="1" dirty="0">
                <a:solidFill>
                  <a:srgbClr val="21314D"/>
                </a:solidFill>
                <a:latin typeface="Avenir Roman" panose="02000503020000020003" pitchFamily="2" charset="0"/>
              </a:rPr>
              <a:t>You can expect that a substantial majority of your first-time donors this year, the ones you worked so hard to acquire, will not return to make a second gift next year. But those who do, those who renew their commitment to your cause, are more likely to come back again and again.”</a:t>
            </a:r>
            <a:endParaRPr lang="en-US" sz="1600" i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  <a:p>
            <a:endParaRPr lang="en-US" sz="16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16877" y="3625420"/>
            <a:ext cx="15011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EMAIL MESSAGING DROVE 28% OF ALL ONLINE REVENUE IN 2017</a:t>
            </a:r>
            <a:endParaRPr lang="en-US" sz="11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95763-8D71-AC4B-89F1-676EE398051B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65446D-477D-3749-B193-3358063219F9}"/>
              </a:ext>
            </a:extLst>
          </p:cNvPr>
          <p:cNvSpPr txBox="1"/>
          <p:nvPr/>
        </p:nvSpPr>
        <p:spPr>
          <a:xfrm>
            <a:off x="5774267" y="396123"/>
            <a:ext cx="281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FUNDRAISING IDEAS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9E5027-EF7E-244F-8B11-7EF542E51BD9}"/>
              </a:ext>
            </a:extLst>
          </p:cNvPr>
          <p:cNvSpPr txBox="1"/>
          <p:nvPr/>
        </p:nvSpPr>
        <p:spPr>
          <a:xfrm>
            <a:off x="1077374" y="2694598"/>
            <a:ext cx="1780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28%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3B0CFC-F007-EA4E-B0A2-50F656C55F3B}"/>
              </a:ext>
            </a:extLst>
          </p:cNvPr>
          <p:cNvSpPr txBox="1"/>
          <p:nvPr/>
        </p:nvSpPr>
        <p:spPr>
          <a:xfrm>
            <a:off x="6328609" y="2650992"/>
            <a:ext cx="177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38%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8DDF99-D6B0-EE4D-B0EE-992507FDB415}"/>
              </a:ext>
            </a:extLst>
          </p:cNvPr>
          <p:cNvSpPr txBox="1"/>
          <p:nvPr/>
        </p:nvSpPr>
        <p:spPr>
          <a:xfrm>
            <a:off x="3799720" y="2679081"/>
            <a:ext cx="1544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$42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40D341-8E38-114E-9A2E-F52CAF9E2DCD}"/>
              </a:ext>
            </a:extLst>
          </p:cNvPr>
          <p:cNvSpPr/>
          <p:nvPr/>
        </p:nvSpPr>
        <p:spPr>
          <a:xfrm>
            <a:off x="3825722" y="3654911"/>
            <a:ext cx="15011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FOR EVERY 1,000 EMAILS SENT, NONPROFITS RAISED $42</a:t>
            </a:r>
            <a:endParaRPr lang="en-US" sz="11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3541C9-1B48-B742-A879-F260AAE40891}"/>
              </a:ext>
            </a:extLst>
          </p:cNvPr>
          <p:cNvSpPr/>
          <p:nvPr/>
        </p:nvSpPr>
        <p:spPr>
          <a:xfrm>
            <a:off x="6440031" y="3666655"/>
            <a:ext cx="15011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38% OF ONLINE DONORS IN 2016 DONATED AGAIN IN 2017</a:t>
            </a:r>
            <a:endParaRPr lang="en-US" sz="11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36" name="Freeform 169">
            <a:extLst>
              <a:ext uri="{FF2B5EF4-FFF2-40B4-BE49-F238E27FC236}">
                <a16:creationId xmlns:a16="http://schemas.microsoft.com/office/drawing/2014/main" id="{CD7382A0-388D-624D-97AF-E4F5C27AD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087" y="397352"/>
            <a:ext cx="398473" cy="317263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44535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6790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QUALITY AND QUANTITY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06576F-D574-844C-9CF2-0C9CAAD35F1E}"/>
              </a:ext>
            </a:extLst>
          </p:cNvPr>
          <p:cNvSpPr/>
          <p:nvPr/>
        </p:nvSpPr>
        <p:spPr>
          <a:xfrm>
            <a:off x="608956" y="2037321"/>
            <a:ext cx="3675661" cy="328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The size and quality of your list is the most important factor in raising money online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Less like a funnel, more like a mountain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Cost vs. Value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03F75-7A0F-2343-BEAD-C3B059438128}"/>
              </a:ext>
            </a:extLst>
          </p:cNvPr>
          <p:cNvSpPr txBox="1"/>
          <p:nvPr/>
        </p:nvSpPr>
        <p:spPr>
          <a:xfrm>
            <a:off x="5774267" y="396123"/>
            <a:ext cx="281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FUNDRAISING IDEAS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9B8B5FC2-623A-FC4A-A597-C4866975B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087" y="397352"/>
            <a:ext cx="398473" cy="317263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EF6075-7BC1-7049-8900-7CC321E0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748" y="2071927"/>
            <a:ext cx="4206240" cy="315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9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674" y="1114859"/>
            <a:ext cx="779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CONTENT STRATEGY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03F75-7A0F-2343-BEAD-C3B059438128}"/>
              </a:ext>
            </a:extLst>
          </p:cNvPr>
          <p:cNvSpPr txBox="1"/>
          <p:nvPr/>
        </p:nvSpPr>
        <p:spPr>
          <a:xfrm>
            <a:off x="5774267" y="396123"/>
            <a:ext cx="281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FUNDRAISING IDEAS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9B8B5FC2-623A-FC4A-A597-C4866975B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087" y="397352"/>
            <a:ext cx="398473" cy="317263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36EEE-ADF3-DC4F-BA43-A2CD2DCF0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633" y="1837942"/>
            <a:ext cx="3231546" cy="32315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BE8A44-B05E-6147-ABC4-9D51FA0D6543}"/>
              </a:ext>
            </a:extLst>
          </p:cNvPr>
          <p:cNvSpPr/>
          <p:nvPr/>
        </p:nvSpPr>
        <p:spPr>
          <a:xfrm>
            <a:off x="987939" y="5146291"/>
            <a:ext cx="7334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Strategy tip:</a:t>
            </a:r>
            <a:r>
              <a:rPr lang="en-US" sz="14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Be consistent</a:t>
            </a:r>
          </a:p>
        </p:txBody>
      </p:sp>
      <p:sp>
        <p:nvSpPr>
          <p:cNvPr id="15" name="Freeform 114">
            <a:extLst>
              <a:ext uri="{FF2B5EF4-FFF2-40B4-BE49-F238E27FC236}">
                <a16:creationId xmlns:a16="http://schemas.microsoft.com/office/drawing/2014/main" id="{DEE08416-2AE1-DB4E-A0CA-05EEF382A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56" y="5248383"/>
            <a:ext cx="378983" cy="398473"/>
          </a:xfrm>
          <a:custGeom>
            <a:avLst/>
            <a:gdLst>
              <a:gd name="T0" fmla="*/ 443 w 462"/>
              <a:gd name="T1" fmla="*/ 301 h 488"/>
              <a:gd name="T2" fmla="*/ 443 w 462"/>
              <a:gd name="T3" fmla="*/ 301 h 488"/>
              <a:gd name="T4" fmla="*/ 408 w 462"/>
              <a:gd name="T5" fmla="*/ 266 h 488"/>
              <a:gd name="T6" fmla="*/ 408 w 462"/>
              <a:gd name="T7" fmla="*/ 221 h 488"/>
              <a:gd name="T8" fmla="*/ 443 w 462"/>
              <a:gd name="T9" fmla="*/ 186 h 488"/>
              <a:gd name="T10" fmla="*/ 443 w 462"/>
              <a:gd name="T11" fmla="*/ 160 h 488"/>
              <a:gd name="T12" fmla="*/ 381 w 462"/>
              <a:gd name="T13" fmla="*/ 151 h 488"/>
              <a:gd name="T14" fmla="*/ 364 w 462"/>
              <a:gd name="T15" fmla="*/ 124 h 488"/>
              <a:gd name="T16" fmla="*/ 390 w 462"/>
              <a:gd name="T17" fmla="*/ 36 h 488"/>
              <a:gd name="T18" fmla="*/ 381 w 462"/>
              <a:gd name="T19" fmla="*/ 27 h 488"/>
              <a:gd name="T20" fmla="*/ 311 w 462"/>
              <a:gd name="T21" fmla="*/ 71 h 488"/>
              <a:gd name="T22" fmla="*/ 267 w 462"/>
              <a:gd name="T23" fmla="*/ 53 h 488"/>
              <a:gd name="T24" fmla="*/ 248 w 462"/>
              <a:gd name="T25" fmla="*/ 17 h 488"/>
              <a:gd name="T26" fmla="*/ 213 w 462"/>
              <a:gd name="T27" fmla="*/ 17 h 488"/>
              <a:gd name="T28" fmla="*/ 195 w 462"/>
              <a:gd name="T29" fmla="*/ 53 h 488"/>
              <a:gd name="T30" fmla="*/ 151 w 462"/>
              <a:gd name="T31" fmla="*/ 71 h 488"/>
              <a:gd name="T32" fmla="*/ 116 w 462"/>
              <a:gd name="T33" fmla="*/ 53 h 488"/>
              <a:gd name="T34" fmla="*/ 89 w 462"/>
              <a:gd name="T35" fmla="*/ 71 h 488"/>
              <a:gd name="T36" fmla="*/ 89 w 462"/>
              <a:gd name="T37" fmla="*/ 106 h 488"/>
              <a:gd name="T38" fmla="*/ 63 w 462"/>
              <a:gd name="T39" fmla="*/ 142 h 488"/>
              <a:gd name="T40" fmla="*/ 18 w 462"/>
              <a:gd name="T41" fmla="*/ 160 h 488"/>
              <a:gd name="T42" fmla="*/ 18 w 462"/>
              <a:gd name="T43" fmla="*/ 186 h 488"/>
              <a:gd name="T44" fmla="*/ 63 w 462"/>
              <a:gd name="T45" fmla="*/ 221 h 488"/>
              <a:gd name="T46" fmla="*/ 63 w 462"/>
              <a:gd name="T47" fmla="*/ 266 h 488"/>
              <a:gd name="T48" fmla="*/ 18 w 462"/>
              <a:gd name="T49" fmla="*/ 301 h 488"/>
              <a:gd name="T50" fmla="*/ 27 w 462"/>
              <a:gd name="T51" fmla="*/ 319 h 488"/>
              <a:gd name="T52" fmla="*/ 71 w 462"/>
              <a:gd name="T53" fmla="*/ 328 h 488"/>
              <a:gd name="T54" fmla="*/ 98 w 462"/>
              <a:gd name="T55" fmla="*/ 364 h 488"/>
              <a:gd name="T56" fmla="*/ 71 w 462"/>
              <a:gd name="T57" fmla="*/ 443 h 488"/>
              <a:gd name="T58" fmla="*/ 89 w 462"/>
              <a:gd name="T59" fmla="*/ 461 h 488"/>
              <a:gd name="T60" fmla="*/ 142 w 462"/>
              <a:gd name="T61" fmla="*/ 425 h 488"/>
              <a:gd name="T62" fmla="*/ 186 w 462"/>
              <a:gd name="T63" fmla="*/ 434 h 488"/>
              <a:gd name="T64" fmla="*/ 213 w 462"/>
              <a:gd name="T65" fmla="*/ 470 h 488"/>
              <a:gd name="T66" fmla="*/ 248 w 462"/>
              <a:gd name="T67" fmla="*/ 470 h 488"/>
              <a:gd name="T68" fmla="*/ 267 w 462"/>
              <a:gd name="T69" fmla="*/ 425 h 488"/>
              <a:gd name="T70" fmla="*/ 311 w 462"/>
              <a:gd name="T71" fmla="*/ 408 h 488"/>
              <a:gd name="T72" fmla="*/ 355 w 462"/>
              <a:gd name="T73" fmla="*/ 434 h 488"/>
              <a:gd name="T74" fmla="*/ 373 w 462"/>
              <a:gd name="T75" fmla="*/ 417 h 488"/>
              <a:gd name="T76" fmla="*/ 373 w 462"/>
              <a:gd name="T77" fmla="*/ 372 h 488"/>
              <a:gd name="T78" fmla="*/ 399 w 462"/>
              <a:gd name="T79" fmla="*/ 337 h 488"/>
              <a:gd name="T80" fmla="*/ 443 w 462"/>
              <a:gd name="T81" fmla="*/ 328 h 488"/>
              <a:gd name="T82" fmla="*/ 443 w 462"/>
              <a:gd name="T83" fmla="*/ 301 h 488"/>
              <a:gd name="T84" fmla="*/ 257 w 462"/>
              <a:gd name="T85" fmla="*/ 346 h 488"/>
              <a:gd name="T86" fmla="*/ 257 w 462"/>
              <a:gd name="T87" fmla="*/ 346 h 488"/>
              <a:gd name="T88" fmla="*/ 204 w 462"/>
              <a:gd name="T89" fmla="*/ 346 h 488"/>
              <a:gd name="T90" fmla="*/ 204 w 462"/>
              <a:gd name="T91" fmla="*/ 292 h 488"/>
              <a:gd name="T92" fmla="*/ 257 w 462"/>
              <a:gd name="T93" fmla="*/ 292 h 488"/>
              <a:gd name="T94" fmla="*/ 257 w 462"/>
              <a:gd name="T95" fmla="*/ 346 h 488"/>
              <a:gd name="T96" fmla="*/ 257 w 462"/>
              <a:gd name="T97" fmla="*/ 266 h 488"/>
              <a:gd name="T98" fmla="*/ 257 w 462"/>
              <a:gd name="T99" fmla="*/ 266 h 488"/>
              <a:gd name="T100" fmla="*/ 204 w 462"/>
              <a:gd name="T101" fmla="*/ 266 h 488"/>
              <a:gd name="T102" fmla="*/ 204 w 462"/>
              <a:gd name="T103" fmla="*/ 133 h 488"/>
              <a:gd name="T104" fmla="*/ 257 w 462"/>
              <a:gd name="T105" fmla="*/ 133 h 488"/>
              <a:gd name="T106" fmla="*/ 257 w 462"/>
              <a:gd name="T107" fmla="*/ 26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2" h="488">
                <a:moveTo>
                  <a:pt x="443" y="301"/>
                </a:moveTo>
                <a:lnTo>
                  <a:pt x="443" y="301"/>
                </a:lnTo>
                <a:cubicBezTo>
                  <a:pt x="408" y="266"/>
                  <a:pt x="408" y="266"/>
                  <a:pt x="408" y="266"/>
                </a:cubicBezTo>
                <a:cubicBezTo>
                  <a:pt x="390" y="248"/>
                  <a:pt x="390" y="230"/>
                  <a:pt x="408" y="221"/>
                </a:cubicBezTo>
                <a:cubicBezTo>
                  <a:pt x="443" y="186"/>
                  <a:pt x="443" y="186"/>
                  <a:pt x="443" y="186"/>
                </a:cubicBezTo>
                <a:cubicBezTo>
                  <a:pt x="461" y="168"/>
                  <a:pt x="452" y="160"/>
                  <a:pt x="443" y="160"/>
                </a:cubicBezTo>
                <a:cubicBezTo>
                  <a:pt x="381" y="151"/>
                  <a:pt x="381" y="151"/>
                  <a:pt x="381" y="151"/>
                </a:cubicBezTo>
                <a:cubicBezTo>
                  <a:pt x="364" y="151"/>
                  <a:pt x="355" y="142"/>
                  <a:pt x="364" y="124"/>
                </a:cubicBezTo>
                <a:cubicBezTo>
                  <a:pt x="390" y="36"/>
                  <a:pt x="390" y="36"/>
                  <a:pt x="390" y="36"/>
                </a:cubicBezTo>
                <a:cubicBezTo>
                  <a:pt x="399" y="27"/>
                  <a:pt x="390" y="17"/>
                  <a:pt x="381" y="27"/>
                </a:cubicBezTo>
                <a:cubicBezTo>
                  <a:pt x="311" y="71"/>
                  <a:pt x="311" y="71"/>
                  <a:pt x="311" y="71"/>
                </a:cubicBezTo>
                <a:cubicBezTo>
                  <a:pt x="292" y="80"/>
                  <a:pt x="275" y="71"/>
                  <a:pt x="267" y="53"/>
                </a:cubicBezTo>
                <a:cubicBezTo>
                  <a:pt x="248" y="17"/>
                  <a:pt x="248" y="17"/>
                  <a:pt x="248" y="17"/>
                </a:cubicBezTo>
                <a:cubicBezTo>
                  <a:pt x="239" y="0"/>
                  <a:pt x="222" y="0"/>
                  <a:pt x="213" y="17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86" y="71"/>
                  <a:pt x="169" y="71"/>
                  <a:pt x="151" y="71"/>
                </a:cubicBezTo>
                <a:cubicBezTo>
                  <a:pt x="116" y="53"/>
                  <a:pt x="116" y="53"/>
                  <a:pt x="116" y="53"/>
                </a:cubicBezTo>
                <a:cubicBezTo>
                  <a:pt x="98" y="45"/>
                  <a:pt x="80" y="53"/>
                  <a:pt x="89" y="71"/>
                </a:cubicBezTo>
                <a:cubicBezTo>
                  <a:pt x="89" y="106"/>
                  <a:pt x="89" y="106"/>
                  <a:pt x="89" y="106"/>
                </a:cubicBezTo>
                <a:cubicBezTo>
                  <a:pt x="89" y="124"/>
                  <a:pt x="80" y="142"/>
                  <a:pt x="63" y="142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9" y="160"/>
                  <a:pt x="0" y="168"/>
                  <a:pt x="18" y="186"/>
                </a:cubicBezTo>
                <a:cubicBezTo>
                  <a:pt x="63" y="221"/>
                  <a:pt x="63" y="221"/>
                  <a:pt x="63" y="221"/>
                </a:cubicBezTo>
                <a:cubicBezTo>
                  <a:pt x="71" y="230"/>
                  <a:pt x="71" y="248"/>
                  <a:pt x="63" y="266"/>
                </a:cubicBezTo>
                <a:cubicBezTo>
                  <a:pt x="18" y="301"/>
                  <a:pt x="18" y="301"/>
                  <a:pt x="18" y="301"/>
                </a:cubicBezTo>
                <a:cubicBezTo>
                  <a:pt x="0" y="311"/>
                  <a:pt x="9" y="319"/>
                  <a:pt x="27" y="319"/>
                </a:cubicBezTo>
                <a:cubicBezTo>
                  <a:pt x="71" y="328"/>
                  <a:pt x="71" y="328"/>
                  <a:pt x="71" y="328"/>
                </a:cubicBezTo>
                <a:cubicBezTo>
                  <a:pt x="89" y="328"/>
                  <a:pt x="98" y="346"/>
                  <a:pt x="98" y="364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63" y="461"/>
                  <a:pt x="71" y="461"/>
                  <a:pt x="89" y="461"/>
                </a:cubicBezTo>
                <a:cubicBezTo>
                  <a:pt x="142" y="425"/>
                  <a:pt x="142" y="425"/>
                  <a:pt x="142" y="425"/>
                </a:cubicBezTo>
                <a:cubicBezTo>
                  <a:pt x="160" y="417"/>
                  <a:pt x="177" y="417"/>
                  <a:pt x="186" y="434"/>
                </a:cubicBezTo>
                <a:cubicBezTo>
                  <a:pt x="213" y="470"/>
                  <a:pt x="213" y="470"/>
                  <a:pt x="213" y="470"/>
                </a:cubicBezTo>
                <a:cubicBezTo>
                  <a:pt x="222" y="487"/>
                  <a:pt x="239" y="478"/>
                  <a:pt x="248" y="470"/>
                </a:cubicBezTo>
                <a:cubicBezTo>
                  <a:pt x="267" y="425"/>
                  <a:pt x="267" y="425"/>
                  <a:pt x="267" y="425"/>
                </a:cubicBezTo>
                <a:cubicBezTo>
                  <a:pt x="275" y="408"/>
                  <a:pt x="292" y="408"/>
                  <a:pt x="311" y="408"/>
                </a:cubicBezTo>
                <a:cubicBezTo>
                  <a:pt x="355" y="434"/>
                  <a:pt x="355" y="434"/>
                  <a:pt x="355" y="434"/>
                </a:cubicBezTo>
                <a:cubicBezTo>
                  <a:pt x="364" y="443"/>
                  <a:pt x="381" y="434"/>
                  <a:pt x="373" y="417"/>
                </a:cubicBezTo>
                <a:cubicBezTo>
                  <a:pt x="373" y="372"/>
                  <a:pt x="373" y="372"/>
                  <a:pt x="373" y="372"/>
                </a:cubicBezTo>
                <a:cubicBezTo>
                  <a:pt x="373" y="364"/>
                  <a:pt x="390" y="346"/>
                  <a:pt x="399" y="337"/>
                </a:cubicBezTo>
                <a:cubicBezTo>
                  <a:pt x="443" y="328"/>
                  <a:pt x="443" y="328"/>
                  <a:pt x="443" y="328"/>
                </a:cubicBezTo>
                <a:cubicBezTo>
                  <a:pt x="452" y="319"/>
                  <a:pt x="461" y="311"/>
                  <a:pt x="443" y="301"/>
                </a:cubicBezTo>
                <a:close/>
                <a:moveTo>
                  <a:pt x="257" y="346"/>
                </a:moveTo>
                <a:lnTo>
                  <a:pt x="257" y="346"/>
                </a:lnTo>
                <a:cubicBezTo>
                  <a:pt x="204" y="346"/>
                  <a:pt x="204" y="346"/>
                  <a:pt x="204" y="346"/>
                </a:cubicBezTo>
                <a:cubicBezTo>
                  <a:pt x="204" y="292"/>
                  <a:pt x="204" y="292"/>
                  <a:pt x="204" y="292"/>
                </a:cubicBezTo>
                <a:cubicBezTo>
                  <a:pt x="257" y="292"/>
                  <a:pt x="257" y="292"/>
                  <a:pt x="257" y="292"/>
                </a:cubicBezTo>
                <a:lnTo>
                  <a:pt x="257" y="346"/>
                </a:lnTo>
                <a:close/>
                <a:moveTo>
                  <a:pt x="257" y="266"/>
                </a:moveTo>
                <a:lnTo>
                  <a:pt x="257" y="266"/>
                </a:lnTo>
                <a:cubicBezTo>
                  <a:pt x="204" y="266"/>
                  <a:pt x="204" y="266"/>
                  <a:pt x="204" y="266"/>
                </a:cubicBezTo>
                <a:cubicBezTo>
                  <a:pt x="204" y="133"/>
                  <a:pt x="204" y="133"/>
                  <a:pt x="204" y="133"/>
                </a:cubicBezTo>
                <a:cubicBezTo>
                  <a:pt x="257" y="133"/>
                  <a:pt x="257" y="133"/>
                  <a:pt x="257" y="133"/>
                </a:cubicBezTo>
                <a:lnTo>
                  <a:pt x="257" y="266"/>
                </a:lnTo>
                <a:close/>
              </a:path>
            </a:pathLst>
          </a:custGeom>
          <a:solidFill>
            <a:srgbClr val="21314D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A36E9-F371-394D-9215-56DC26017B21}"/>
              </a:ext>
            </a:extLst>
          </p:cNvPr>
          <p:cNvSpPr/>
          <p:nvPr/>
        </p:nvSpPr>
        <p:spPr>
          <a:xfrm>
            <a:off x="987939" y="5447620"/>
            <a:ext cx="7334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Strategy tip: </a:t>
            </a:r>
            <a:r>
              <a:rPr lang="en-US" sz="14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It’s a marathon, not a sprint</a:t>
            </a:r>
          </a:p>
        </p:txBody>
      </p:sp>
    </p:spTree>
    <p:extLst>
      <p:ext uri="{BB962C8B-B14F-4D97-AF65-F5344CB8AC3E}">
        <p14:creationId xmlns:p14="http://schemas.microsoft.com/office/powerpoint/2010/main" val="353088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3091812"/>
            <a:chOff x="4974215" y="937152"/>
            <a:chExt cx="3751773" cy="3091812"/>
          </a:xfrm>
        </p:grpSpPr>
        <p:sp>
          <p:nvSpPr>
            <p:cNvPr id="8" name="Rectangle 7"/>
            <p:cNvSpPr/>
            <p:nvPr/>
          </p:nvSpPr>
          <p:spPr>
            <a:xfrm>
              <a:off x="4974215" y="1782195"/>
              <a:ext cx="375177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Thank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Update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Invite</a:t>
              </a:r>
              <a:b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Ask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3F261-1CC8-1E4A-8B8B-FC1B0F6CA6DB}"/>
              </a:ext>
            </a:extLst>
          </p:cNvPr>
          <p:cNvSpPr/>
          <p:nvPr/>
        </p:nvSpPr>
        <p:spPr>
          <a:xfrm>
            <a:off x="1566333" y="3276600"/>
            <a:ext cx="2328334" cy="169333"/>
          </a:xfrm>
          <a:prstGeom prst="rect">
            <a:avLst/>
          </a:prstGeom>
          <a:noFill/>
          <a:ln w="25400"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115E4-6016-354F-9644-9F3BD3EACEE4}"/>
              </a:ext>
            </a:extLst>
          </p:cNvPr>
          <p:cNvSpPr txBox="1"/>
          <p:nvPr/>
        </p:nvSpPr>
        <p:spPr>
          <a:xfrm>
            <a:off x="4974215" y="1146158"/>
            <a:ext cx="3495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CONTENT</a:t>
            </a:r>
            <a:endParaRPr lang="en-US" sz="4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C2B5A9-D3CB-B942-B751-EEDF6A3BC4D3}"/>
              </a:ext>
            </a:extLst>
          </p:cNvPr>
          <p:cNvSpPr txBox="1"/>
          <p:nvPr/>
        </p:nvSpPr>
        <p:spPr>
          <a:xfrm>
            <a:off x="5774267" y="396123"/>
            <a:ext cx="281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FUNDRAISING IDEAS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Freeform 169">
            <a:extLst>
              <a:ext uri="{FF2B5EF4-FFF2-40B4-BE49-F238E27FC236}">
                <a16:creationId xmlns:a16="http://schemas.microsoft.com/office/drawing/2014/main" id="{18CEB786-20CD-0843-B139-20C878BBB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087" y="397352"/>
            <a:ext cx="398473" cy="317263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27EFC1-F73D-8E4E-BC1D-B1F9A664D7DB}"/>
              </a:ext>
            </a:extLst>
          </p:cNvPr>
          <p:cNvSpPr txBox="1"/>
          <p:nvPr/>
        </p:nvSpPr>
        <p:spPr>
          <a:xfrm rot="19860115">
            <a:off x="190724" y="2487664"/>
            <a:ext cx="4721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A22B38"/>
                </a:solidFill>
                <a:latin typeface="Avenir Roman" panose="02000503020000020003" pitchFamily="2" charset="0"/>
              </a:rPr>
              <a:t>EXAMPLE NEEDED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061CA79-6247-D940-86E2-189935666F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-547" r="547" b="32740"/>
          <a:stretch/>
        </p:blipFill>
        <p:spPr>
          <a:xfrm>
            <a:off x="0" y="0"/>
            <a:ext cx="4572000" cy="6096000"/>
          </a:xfrm>
        </p:spPr>
      </p:pic>
      <p:pic>
        <p:nvPicPr>
          <p:cNvPr id="17" name="Picture Placeholder 11">
            <a:extLst>
              <a:ext uri="{FF2B5EF4-FFF2-40B4-BE49-F238E27FC236}">
                <a16:creationId xmlns:a16="http://schemas.microsoft.com/office/drawing/2014/main" id="{1C3B3473-6D01-9646-B5F9-D03EB70363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47" r="547" b="20720"/>
          <a:stretch/>
        </p:blipFill>
        <p:spPr>
          <a:xfrm>
            <a:off x="4572000" y="0"/>
            <a:ext cx="4572000" cy="60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0426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3625864"/>
            <a:chOff x="4974215" y="937152"/>
            <a:chExt cx="3751773" cy="3625864"/>
          </a:xfrm>
        </p:grpSpPr>
        <p:sp>
          <p:nvSpPr>
            <p:cNvPr id="8" name="Rectangle 7"/>
            <p:cNvSpPr/>
            <p:nvPr/>
          </p:nvSpPr>
          <p:spPr>
            <a:xfrm>
              <a:off x="4974215" y="2316247"/>
              <a:ext cx="375177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BEST PRACTICES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lvl="1"/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GROWING YOUR LIST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lvl="1"/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NEWSLETTER TIPS</a:t>
              </a:r>
              <a:b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lvl="1"/>
              <a:r>
                <a:rPr lang="en-US" sz="2000" dirty="0">
                  <a:solidFill>
                    <a:schemeClr val="bg1"/>
                  </a:solidFill>
                  <a:effectLst/>
                  <a:latin typeface="Avenir Roman" panose="02000503020000020003" pitchFamily="2" charset="0"/>
                  <a:ea typeface="Lato" charset="0"/>
                  <a:cs typeface="Lato" charset="0"/>
                </a:rPr>
                <a:t>FUNDRAISING IDEAS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TODAY’S AGENDA</a:t>
              </a:r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62BC256-B714-1F48-8692-6D73FC3084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172" r="17172"/>
          <a:stretch>
            <a:fillRect/>
          </a:stretch>
        </p:blipFill>
        <p:spPr>
          <a:xfrm>
            <a:off x="0" y="0"/>
            <a:ext cx="4572000" cy="6096000"/>
          </a:xfrm>
        </p:spPr>
      </p:pic>
      <p:sp>
        <p:nvSpPr>
          <p:cNvPr id="15" name="Freeform 170">
            <a:extLst>
              <a:ext uri="{FF2B5EF4-FFF2-40B4-BE49-F238E27FC236}">
                <a16:creationId xmlns:a16="http://schemas.microsoft.com/office/drawing/2014/main" id="{3A88A662-245E-784A-A74A-6A2A42729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3186" y="2460530"/>
            <a:ext cx="308050" cy="356813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6" name="Freeform 169">
            <a:extLst>
              <a:ext uri="{FF2B5EF4-FFF2-40B4-BE49-F238E27FC236}">
                <a16:creationId xmlns:a16="http://schemas.microsoft.com/office/drawing/2014/main" id="{8530DCE0-0AFD-C046-AA36-6501D7993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003" y="4332051"/>
            <a:ext cx="398473" cy="317263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28B0240-42C8-7E43-8A6A-285A9FCDD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4215" y="3085130"/>
            <a:ext cx="391307" cy="343522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8" name="Freeform 51">
            <a:extLst>
              <a:ext uri="{FF2B5EF4-FFF2-40B4-BE49-F238E27FC236}">
                <a16:creationId xmlns:a16="http://schemas.microsoft.com/office/drawing/2014/main" id="{4500701A-DD8E-6240-8286-CBF170F6B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635" y="3822704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17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08956" y="1114859"/>
            <a:ext cx="6790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CONTENT IDEAS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96F49A-A3D0-3546-A3EE-C52A99537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099" y="1923640"/>
            <a:ext cx="5029200" cy="3044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4A4D10-E9D2-7447-BFFF-B173B793F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544" y="1924818"/>
            <a:ext cx="5029200" cy="304258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03F75-7A0F-2343-BEAD-C3B059438128}"/>
              </a:ext>
            </a:extLst>
          </p:cNvPr>
          <p:cNvSpPr txBox="1"/>
          <p:nvPr/>
        </p:nvSpPr>
        <p:spPr>
          <a:xfrm>
            <a:off x="5774267" y="396123"/>
            <a:ext cx="281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FUNDRAISING IDEAS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3" name="Freeform 169">
            <a:extLst>
              <a:ext uri="{FF2B5EF4-FFF2-40B4-BE49-F238E27FC236}">
                <a16:creationId xmlns:a16="http://schemas.microsoft.com/office/drawing/2014/main" id="{9B8B5FC2-623A-FC4A-A597-C4866975B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087" y="397352"/>
            <a:ext cx="398473" cy="317263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1EB82D-80B1-4D4E-8173-8CE14210A02C}"/>
              </a:ext>
            </a:extLst>
          </p:cNvPr>
          <p:cNvSpPr/>
          <p:nvPr/>
        </p:nvSpPr>
        <p:spPr>
          <a:xfrm>
            <a:off x="987939" y="5146291"/>
            <a:ext cx="7334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Writing tip: </a:t>
            </a:r>
            <a:r>
              <a:rPr lang="en-US" sz="14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Appeal to your supporter’s sense of empathy</a:t>
            </a:r>
          </a:p>
        </p:txBody>
      </p:sp>
      <p:sp>
        <p:nvSpPr>
          <p:cNvPr id="14" name="Freeform 114">
            <a:extLst>
              <a:ext uri="{FF2B5EF4-FFF2-40B4-BE49-F238E27FC236}">
                <a16:creationId xmlns:a16="http://schemas.microsoft.com/office/drawing/2014/main" id="{84494B9D-6E6B-5C40-86A1-865DE4F11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56" y="5248383"/>
            <a:ext cx="378983" cy="398473"/>
          </a:xfrm>
          <a:custGeom>
            <a:avLst/>
            <a:gdLst>
              <a:gd name="T0" fmla="*/ 443 w 462"/>
              <a:gd name="T1" fmla="*/ 301 h 488"/>
              <a:gd name="T2" fmla="*/ 443 w 462"/>
              <a:gd name="T3" fmla="*/ 301 h 488"/>
              <a:gd name="T4" fmla="*/ 408 w 462"/>
              <a:gd name="T5" fmla="*/ 266 h 488"/>
              <a:gd name="T6" fmla="*/ 408 w 462"/>
              <a:gd name="T7" fmla="*/ 221 h 488"/>
              <a:gd name="T8" fmla="*/ 443 w 462"/>
              <a:gd name="T9" fmla="*/ 186 h 488"/>
              <a:gd name="T10" fmla="*/ 443 w 462"/>
              <a:gd name="T11" fmla="*/ 160 h 488"/>
              <a:gd name="T12" fmla="*/ 381 w 462"/>
              <a:gd name="T13" fmla="*/ 151 h 488"/>
              <a:gd name="T14" fmla="*/ 364 w 462"/>
              <a:gd name="T15" fmla="*/ 124 h 488"/>
              <a:gd name="T16" fmla="*/ 390 w 462"/>
              <a:gd name="T17" fmla="*/ 36 h 488"/>
              <a:gd name="T18" fmla="*/ 381 w 462"/>
              <a:gd name="T19" fmla="*/ 27 h 488"/>
              <a:gd name="T20" fmla="*/ 311 w 462"/>
              <a:gd name="T21" fmla="*/ 71 h 488"/>
              <a:gd name="T22" fmla="*/ 267 w 462"/>
              <a:gd name="T23" fmla="*/ 53 h 488"/>
              <a:gd name="T24" fmla="*/ 248 w 462"/>
              <a:gd name="T25" fmla="*/ 17 h 488"/>
              <a:gd name="T26" fmla="*/ 213 w 462"/>
              <a:gd name="T27" fmla="*/ 17 h 488"/>
              <a:gd name="T28" fmla="*/ 195 w 462"/>
              <a:gd name="T29" fmla="*/ 53 h 488"/>
              <a:gd name="T30" fmla="*/ 151 w 462"/>
              <a:gd name="T31" fmla="*/ 71 h 488"/>
              <a:gd name="T32" fmla="*/ 116 w 462"/>
              <a:gd name="T33" fmla="*/ 53 h 488"/>
              <a:gd name="T34" fmla="*/ 89 w 462"/>
              <a:gd name="T35" fmla="*/ 71 h 488"/>
              <a:gd name="T36" fmla="*/ 89 w 462"/>
              <a:gd name="T37" fmla="*/ 106 h 488"/>
              <a:gd name="T38" fmla="*/ 63 w 462"/>
              <a:gd name="T39" fmla="*/ 142 h 488"/>
              <a:gd name="T40" fmla="*/ 18 w 462"/>
              <a:gd name="T41" fmla="*/ 160 h 488"/>
              <a:gd name="T42" fmla="*/ 18 w 462"/>
              <a:gd name="T43" fmla="*/ 186 h 488"/>
              <a:gd name="T44" fmla="*/ 63 w 462"/>
              <a:gd name="T45" fmla="*/ 221 h 488"/>
              <a:gd name="T46" fmla="*/ 63 w 462"/>
              <a:gd name="T47" fmla="*/ 266 h 488"/>
              <a:gd name="T48" fmla="*/ 18 w 462"/>
              <a:gd name="T49" fmla="*/ 301 h 488"/>
              <a:gd name="T50" fmla="*/ 27 w 462"/>
              <a:gd name="T51" fmla="*/ 319 h 488"/>
              <a:gd name="T52" fmla="*/ 71 w 462"/>
              <a:gd name="T53" fmla="*/ 328 h 488"/>
              <a:gd name="T54" fmla="*/ 98 w 462"/>
              <a:gd name="T55" fmla="*/ 364 h 488"/>
              <a:gd name="T56" fmla="*/ 71 w 462"/>
              <a:gd name="T57" fmla="*/ 443 h 488"/>
              <a:gd name="T58" fmla="*/ 89 w 462"/>
              <a:gd name="T59" fmla="*/ 461 h 488"/>
              <a:gd name="T60" fmla="*/ 142 w 462"/>
              <a:gd name="T61" fmla="*/ 425 h 488"/>
              <a:gd name="T62" fmla="*/ 186 w 462"/>
              <a:gd name="T63" fmla="*/ 434 h 488"/>
              <a:gd name="T64" fmla="*/ 213 w 462"/>
              <a:gd name="T65" fmla="*/ 470 h 488"/>
              <a:gd name="T66" fmla="*/ 248 w 462"/>
              <a:gd name="T67" fmla="*/ 470 h 488"/>
              <a:gd name="T68" fmla="*/ 267 w 462"/>
              <a:gd name="T69" fmla="*/ 425 h 488"/>
              <a:gd name="T70" fmla="*/ 311 w 462"/>
              <a:gd name="T71" fmla="*/ 408 h 488"/>
              <a:gd name="T72" fmla="*/ 355 w 462"/>
              <a:gd name="T73" fmla="*/ 434 h 488"/>
              <a:gd name="T74" fmla="*/ 373 w 462"/>
              <a:gd name="T75" fmla="*/ 417 h 488"/>
              <a:gd name="T76" fmla="*/ 373 w 462"/>
              <a:gd name="T77" fmla="*/ 372 h 488"/>
              <a:gd name="T78" fmla="*/ 399 w 462"/>
              <a:gd name="T79" fmla="*/ 337 h 488"/>
              <a:gd name="T80" fmla="*/ 443 w 462"/>
              <a:gd name="T81" fmla="*/ 328 h 488"/>
              <a:gd name="T82" fmla="*/ 443 w 462"/>
              <a:gd name="T83" fmla="*/ 301 h 488"/>
              <a:gd name="T84" fmla="*/ 257 w 462"/>
              <a:gd name="T85" fmla="*/ 346 h 488"/>
              <a:gd name="T86" fmla="*/ 257 w 462"/>
              <a:gd name="T87" fmla="*/ 346 h 488"/>
              <a:gd name="T88" fmla="*/ 204 w 462"/>
              <a:gd name="T89" fmla="*/ 346 h 488"/>
              <a:gd name="T90" fmla="*/ 204 w 462"/>
              <a:gd name="T91" fmla="*/ 292 h 488"/>
              <a:gd name="T92" fmla="*/ 257 w 462"/>
              <a:gd name="T93" fmla="*/ 292 h 488"/>
              <a:gd name="T94" fmla="*/ 257 w 462"/>
              <a:gd name="T95" fmla="*/ 346 h 488"/>
              <a:gd name="T96" fmla="*/ 257 w 462"/>
              <a:gd name="T97" fmla="*/ 266 h 488"/>
              <a:gd name="T98" fmla="*/ 257 w 462"/>
              <a:gd name="T99" fmla="*/ 266 h 488"/>
              <a:gd name="T100" fmla="*/ 204 w 462"/>
              <a:gd name="T101" fmla="*/ 266 h 488"/>
              <a:gd name="T102" fmla="*/ 204 w 462"/>
              <a:gd name="T103" fmla="*/ 133 h 488"/>
              <a:gd name="T104" fmla="*/ 257 w 462"/>
              <a:gd name="T105" fmla="*/ 133 h 488"/>
              <a:gd name="T106" fmla="*/ 257 w 462"/>
              <a:gd name="T107" fmla="*/ 26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2" h="488">
                <a:moveTo>
                  <a:pt x="443" y="301"/>
                </a:moveTo>
                <a:lnTo>
                  <a:pt x="443" y="301"/>
                </a:lnTo>
                <a:cubicBezTo>
                  <a:pt x="408" y="266"/>
                  <a:pt x="408" y="266"/>
                  <a:pt x="408" y="266"/>
                </a:cubicBezTo>
                <a:cubicBezTo>
                  <a:pt x="390" y="248"/>
                  <a:pt x="390" y="230"/>
                  <a:pt x="408" y="221"/>
                </a:cubicBezTo>
                <a:cubicBezTo>
                  <a:pt x="443" y="186"/>
                  <a:pt x="443" y="186"/>
                  <a:pt x="443" y="186"/>
                </a:cubicBezTo>
                <a:cubicBezTo>
                  <a:pt x="461" y="168"/>
                  <a:pt x="452" y="160"/>
                  <a:pt x="443" y="160"/>
                </a:cubicBezTo>
                <a:cubicBezTo>
                  <a:pt x="381" y="151"/>
                  <a:pt x="381" y="151"/>
                  <a:pt x="381" y="151"/>
                </a:cubicBezTo>
                <a:cubicBezTo>
                  <a:pt x="364" y="151"/>
                  <a:pt x="355" y="142"/>
                  <a:pt x="364" y="124"/>
                </a:cubicBezTo>
                <a:cubicBezTo>
                  <a:pt x="390" y="36"/>
                  <a:pt x="390" y="36"/>
                  <a:pt x="390" y="36"/>
                </a:cubicBezTo>
                <a:cubicBezTo>
                  <a:pt x="399" y="27"/>
                  <a:pt x="390" y="17"/>
                  <a:pt x="381" y="27"/>
                </a:cubicBezTo>
                <a:cubicBezTo>
                  <a:pt x="311" y="71"/>
                  <a:pt x="311" y="71"/>
                  <a:pt x="311" y="71"/>
                </a:cubicBezTo>
                <a:cubicBezTo>
                  <a:pt x="292" y="80"/>
                  <a:pt x="275" y="71"/>
                  <a:pt x="267" y="53"/>
                </a:cubicBezTo>
                <a:cubicBezTo>
                  <a:pt x="248" y="17"/>
                  <a:pt x="248" y="17"/>
                  <a:pt x="248" y="17"/>
                </a:cubicBezTo>
                <a:cubicBezTo>
                  <a:pt x="239" y="0"/>
                  <a:pt x="222" y="0"/>
                  <a:pt x="213" y="17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86" y="71"/>
                  <a:pt x="169" y="71"/>
                  <a:pt x="151" y="71"/>
                </a:cubicBezTo>
                <a:cubicBezTo>
                  <a:pt x="116" y="53"/>
                  <a:pt x="116" y="53"/>
                  <a:pt x="116" y="53"/>
                </a:cubicBezTo>
                <a:cubicBezTo>
                  <a:pt x="98" y="45"/>
                  <a:pt x="80" y="53"/>
                  <a:pt x="89" y="71"/>
                </a:cubicBezTo>
                <a:cubicBezTo>
                  <a:pt x="89" y="106"/>
                  <a:pt x="89" y="106"/>
                  <a:pt x="89" y="106"/>
                </a:cubicBezTo>
                <a:cubicBezTo>
                  <a:pt x="89" y="124"/>
                  <a:pt x="80" y="142"/>
                  <a:pt x="63" y="142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9" y="160"/>
                  <a:pt x="0" y="168"/>
                  <a:pt x="18" y="186"/>
                </a:cubicBezTo>
                <a:cubicBezTo>
                  <a:pt x="63" y="221"/>
                  <a:pt x="63" y="221"/>
                  <a:pt x="63" y="221"/>
                </a:cubicBezTo>
                <a:cubicBezTo>
                  <a:pt x="71" y="230"/>
                  <a:pt x="71" y="248"/>
                  <a:pt x="63" y="266"/>
                </a:cubicBezTo>
                <a:cubicBezTo>
                  <a:pt x="18" y="301"/>
                  <a:pt x="18" y="301"/>
                  <a:pt x="18" y="301"/>
                </a:cubicBezTo>
                <a:cubicBezTo>
                  <a:pt x="0" y="311"/>
                  <a:pt x="9" y="319"/>
                  <a:pt x="27" y="319"/>
                </a:cubicBezTo>
                <a:cubicBezTo>
                  <a:pt x="71" y="328"/>
                  <a:pt x="71" y="328"/>
                  <a:pt x="71" y="328"/>
                </a:cubicBezTo>
                <a:cubicBezTo>
                  <a:pt x="89" y="328"/>
                  <a:pt x="98" y="346"/>
                  <a:pt x="98" y="364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63" y="461"/>
                  <a:pt x="71" y="461"/>
                  <a:pt x="89" y="461"/>
                </a:cubicBezTo>
                <a:cubicBezTo>
                  <a:pt x="142" y="425"/>
                  <a:pt x="142" y="425"/>
                  <a:pt x="142" y="425"/>
                </a:cubicBezTo>
                <a:cubicBezTo>
                  <a:pt x="160" y="417"/>
                  <a:pt x="177" y="417"/>
                  <a:pt x="186" y="434"/>
                </a:cubicBezTo>
                <a:cubicBezTo>
                  <a:pt x="213" y="470"/>
                  <a:pt x="213" y="470"/>
                  <a:pt x="213" y="470"/>
                </a:cubicBezTo>
                <a:cubicBezTo>
                  <a:pt x="222" y="487"/>
                  <a:pt x="239" y="478"/>
                  <a:pt x="248" y="470"/>
                </a:cubicBezTo>
                <a:cubicBezTo>
                  <a:pt x="267" y="425"/>
                  <a:pt x="267" y="425"/>
                  <a:pt x="267" y="425"/>
                </a:cubicBezTo>
                <a:cubicBezTo>
                  <a:pt x="275" y="408"/>
                  <a:pt x="292" y="408"/>
                  <a:pt x="311" y="408"/>
                </a:cubicBezTo>
                <a:cubicBezTo>
                  <a:pt x="355" y="434"/>
                  <a:pt x="355" y="434"/>
                  <a:pt x="355" y="434"/>
                </a:cubicBezTo>
                <a:cubicBezTo>
                  <a:pt x="364" y="443"/>
                  <a:pt x="381" y="434"/>
                  <a:pt x="373" y="417"/>
                </a:cubicBezTo>
                <a:cubicBezTo>
                  <a:pt x="373" y="372"/>
                  <a:pt x="373" y="372"/>
                  <a:pt x="373" y="372"/>
                </a:cubicBezTo>
                <a:cubicBezTo>
                  <a:pt x="373" y="364"/>
                  <a:pt x="390" y="346"/>
                  <a:pt x="399" y="337"/>
                </a:cubicBezTo>
                <a:cubicBezTo>
                  <a:pt x="443" y="328"/>
                  <a:pt x="443" y="328"/>
                  <a:pt x="443" y="328"/>
                </a:cubicBezTo>
                <a:cubicBezTo>
                  <a:pt x="452" y="319"/>
                  <a:pt x="461" y="311"/>
                  <a:pt x="443" y="301"/>
                </a:cubicBezTo>
                <a:close/>
                <a:moveTo>
                  <a:pt x="257" y="346"/>
                </a:moveTo>
                <a:lnTo>
                  <a:pt x="257" y="346"/>
                </a:lnTo>
                <a:cubicBezTo>
                  <a:pt x="204" y="346"/>
                  <a:pt x="204" y="346"/>
                  <a:pt x="204" y="346"/>
                </a:cubicBezTo>
                <a:cubicBezTo>
                  <a:pt x="204" y="292"/>
                  <a:pt x="204" y="292"/>
                  <a:pt x="204" y="292"/>
                </a:cubicBezTo>
                <a:cubicBezTo>
                  <a:pt x="257" y="292"/>
                  <a:pt x="257" y="292"/>
                  <a:pt x="257" y="292"/>
                </a:cubicBezTo>
                <a:lnTo>
                  <a:pt x="257" y="346"/>
                </a:lnTo>
                <a:close/>
                <a:moveTo>
                  <a:pt x="257" y="266"/>
                </a:moveTo>
                <a:lnTo>
                  <a:pt x="257" y="266"/>
                </a:lnTo>
                <a:cubicBezTo>
                  <a:pt x="204" y="266"/>
                  <a:pt x="204" y="266"/>
                  <a:pt x="204" y="266"/>
                </a:cubicBezTo>
                <a:cubicBezTo>
                  <a:pt x="204" y="133"/>
                  <a:pt x="204" y="133"/>
                  <a:pt x="204" y="133"/>
                </a:cubicBezTo>
                <a:cubicBezTo>
                  <a:pt x="257" y="133"/>
                  <a:pt x="257" y="133"/>
                  <a:pt x="257" y="133"/>
                </a:cubicBezTo>
                <a:lnTo>
                  <a:pt x="257" y="266"/>
                </a:lnTo>
                <a:close/>
              </a:path>
            </a:pathLst>
          </a:custGeom>
          <a:solidFill>
            <a:srgbClr val="21314D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1884B-83BA-C44A-A2F4-FD2309B69A61}"/>
              </a:ext>
            </a:extLst>
          </p:cNvPr>
          <p:cNvSpPr/>
          <p:nvPr/>
        </p:nvSpPr>
        <p:spPr>
          <a:xfrm>
            <a:off x="987939" y="5447620"/>
            <a:ext cx="7334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Writing tip: </a:t>
            </a:r>
            <a:r>
              <a:rPr lang="en-US" sz="14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Use real words – talk to them like they’re a friend</a:t>
            </a:r>
          </a:p>
        </p:txBody>
      </p:sp>
    </p:spTree>
    <p:extLst>
      <p:ext uri="{BB962C8B-B14F-4D97-AF65-F5344CB8AC3E}">
        <p14:creationId xmlns:p14="http://schemas.microsoft.com/office/powerpoint/2010/main" val="274233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096000"/>
          </a:xfrm>
          <a:prstGeom prst="rect">
            <a:avLst/>
          </a:prstGeom>
          <a:solidFill>
            <a:srgbClr val="A22B3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0" cy="609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974215" y="1146158"/>
            <a:ext cx="3751773" cy="3707365"/>
            <a:chOff x="4974215" y="937152"/>
            <a:chExt cx="3751773" cy="3707365"/>
          </a:xfrm>
        </p:grpSpPr>
        <p:sp>
          <p:nvSpPr>
            <p:cNvPr id="8" name="Rectangle 7"/>
            <p:cNvSpPr/>
            <p:nvPr/>
          </p:nvSpPr>
          <p:spPr>
            <a:xfrm>
              <a:off x="4974215" y="1782195"/>
              <a:ext cx="375177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Anatomy of an Email</a:t>
              </a:r>
              <a:endParaRPr lang="en-US" sz="20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Email Calendar and Report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Email Tip Sheet, Glossary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Customizable Email Graphics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CTA Buttons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Sample Email Campaign Strategy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chemeClr val="bg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Sample Subject Lines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215" y="937152"/>
              <a:ext cx="34959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rgbClr val="21314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Lato Regular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FF9DCE-0D99-4942-BCB5-1EF6E2AB1C45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A23F261-1CC8-1E4A-8B8B-FC1B0F6CA6DB}"/>
              </a:ext>
            </a:extLst>
          </p:cNvPr>
          <p:cNvSpPr/>
          <p:nvPr/>
        </p:nvSpPr>
        <p:spPr>
          <a:xfrm>
            <a:off x="1566333" y="3276600"/>
            <a:ext cx="2328334" cy="169333"/>
          </a:xfrm>
          <a:prstGeom prst="rect">
            <a:avLst/>
          </a:prstGeom>
          <a:noFill/>
          <a:ln w="25400">
            <a:solidFill>
              <a:srgbClr val="A22B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86F5189-BF03-2B4E-9134-CA440569B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007" r="25007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2115E4-6016-354F-9644-9F3BD3EACEE4}"/>
              </a:ext>
            </a:extLst>
          </p:cNvPr>
          <p:cNvSpPr txBox="1"/>
          <p:nvPr/>
        </p:nvSpPr>
        <p:spPr>
          <a:xfrm>
            <a:off x="4974215" y="1146158"/>
            <a:ext cx="3495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RESOURCES</a:t>
            </a:r>
            <a:endParaRPr lang="en-US" sz="4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C2B5A9-D3CB-B942-B751-EEDF6A3BC4D3}"/>
              </a:ext>
            </a:extLst>
          </p:cNvPr>
          <p:cNvSpPr txBox="1"/>
          <p:nvPr/>
        </p:nvSpPr>
        <p:spPr>
          <a:xfrm>
            <a:off x="5774267" y="396123"/>
            <a:ext cx="2812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FUNDRAISING IDEAS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Freeform 169">
            <a:extLst>
              <a:ext uri="{FF2B5EF4-FFF2-40B4-BE49-F238E27FC236}">
                <a16:creationId xmlns:a16="http://schemas.microsoft.com/office/drawing/2014/main" id="{18CEB786-20CD-0843-B139-20C878BBB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3087" y="397352"/>
            <a:ext cx="398473" cy="317263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541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9389847-375F-E74A-AAA9-2F13EC1B0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" y="2099476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THANK YOU</a:t>
            </a:r>
            <a:endParaRPr lang="en-US" sz="13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4354" y="3422915"/>
            <a:ext cx="4885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Timm@HousingActionIL.org</a:t>
            </a:r>
            <a:endParaRPr lang="en-US" sz="2800" b="1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1314D"/>
              </a:solidFill>
              <a:latin typeface="Lato Regular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D17984-1F69-DD42-BB09-9CE05D7FB993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133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9389847-375F-E74A-AAA9-2F13EC1B00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/>
      </p:pic>
      <p:sp>
        <p:nvSpPr>
          <p:cNvPr id="11" name="Rectangle 10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699" y="96070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CITATIONS</a:t>
            </a:r>
            <a:endParaRPr lang="en-US" sz="13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7675" y="2384419"/>
            <a:ext cx="48852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cloche by Yazmin Alanis from the Noun Project</a:t>
            </a:r>
          </a:p>
          <a:p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Chicken by </a:t>
            </a:r>
            <a:r>
              <a:rPr lang="en-US" sz="1600" b="1" dirty="0" err="1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Xela</a:t>
            </a:r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Ub</a:t>
            </a:r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from the Noun Project</a:t>
            </a:r>
            <a:b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Cake by </a:t>
            </a:r>
            <a:r>
              <a:rPr lang="en-US" sz="1600" b="1" dirty="0" err="1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Dumitriu</a:t>
            </a:r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Robert from the Noun Project</a:t>
            </a:r>
            <a:endParaRPr lang="en-US" sz="1600" b="1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1314D"/>
              </a:solidFill>
              <a:latin typeface="Lato Regular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D17984-1F69-DD42-BB09-9CE05D7FB993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65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29000"/>
            <a:ext cx="9144000" cy="266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794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ONE IMAGE AND COMPARISON</a:t>
            </a:r>
            <a:endParaRPr lang="en-US" sz="5400" b="1" dirty="0">
              <a:solidFill>
                <a:schemeClr val="accent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8956" y="1804955"/>
            <a:ext cx="64960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3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Consequently, this entails simply selling an already existing product, and using promotion techniques to attain the highest sales possible.</a:t>
            </a:r>
          </a:p>
          <a:p>
            <a:endParaRPr lang="en-US" sz="2000" dirty="0">
              <a:solidFill>
                <a:schemeClr val="accent3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5CF2F8-D65A-5640-A46C-A2BD42694A7D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3F34FE-4020-D348-83D1-49510B45BA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705801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61302" y="4223436"/>
            <a:ext cx="391069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Selling promotion of a particular product. Consequently, this entails simply selling an already existing product, and using promotion techniques to attain the highest sales possible.</a:t>
            </a:r>
          </a:p>
          <a:p>
            <a:endParaRPr lang="en-US" sz="1600" dirty="0">
              <a:solidFill>
                <a:schemeClr val="accent3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8956" y="2316297"/>
            <a:ext cx="39630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USES A SALES ORIENTATION FOCUSES PRIMARILY ON THE SELLING PROMOTION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8956" y="1270932"/>
            <a:ext cx="4995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GRAPHIC CHART</a:t>
            </a:r>
            <a:endParaRPr lang="en-US" sz="6000" b="1" dirty="0">
              <a:solidFill>
                <a:schemeClr val="accent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87231" y="2037358"/>
            <a:ext cx="2755432" cy="3515210"/>
            <a:chOff x="5487231" y="2231109"/>
            <a:chExt cx="2755432" cy="3515210"/>
          </a:xfrm>
        </p:grpSpPr>
        <p:grpSp>
          <p:nvGrpSpPr>
            <p:cNvPr id="2" name="Group 1"/>
            <p:cNvGrpSpPr/>
            <p:nvPr/>
          </p:nvGrpSpPr>
          <p:grpSpPr>
            <a:xfrm>
              <a:off x="5793565" y="2231109"/>
              <a:ext cx="2116904" cy="2395782"/>
              <a:chOff x="6007879" y="2666973"/>
              <a:chExt cx="1688275" cy="1980706"/>
            </a:xfrm>
          </p:grpSpPr>
          <p:sp>
            <p:nvSpPr>
              <p:cNvPr id="40" name="Freeform 2356"/>
              <p:cNvSpPr>
                <a:spLocks noChangeArrowheads="1"/>
              </p:cNvSpPr>
              <p:nvPr/>
            </p:nvSpPr>
            <p:spPr bwMode="auto">
              <a:xfrm>
                <a:off x="6007879" y="3518142"/>
                <a:ext cx="565651" cy="1129536"/>
              </a:xfrm>
              <a:custGeom>
                <a:avLst/>
                <a:gdLst>
                  <a:gd name="T0" fmla="*/ 293 w 294"/>
                  <a:gd name="T1" fmla="*/ 0 h 3671"/>
                  <a:gd name="T2" fmla="*/ 0 w 294"/>
                  <a:gd name="T3" fmla="*/ 0 h 3671"/>
                  <a:gd name="T4" fmla="*/ 0 w 294"/>
                  <a:gd name="T5" fmla="*/ 3670 h 3671"/>
                  <a:gd name="T6" fmla="*/ 293 w 294"/>
                  <a:gd name="T7" fmla="*/ 3670 h 3671"/>
                  <a:gd name="T8" fmla="*/ 293 w 294"/>
                  <a:gd name="T9" fmla="*/ 0 h 3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3671">
                    <a:moveTo>
                      <a:pt x="293" y="0"/>
                    </a:moveTo>
                    <a:lnTo>
                      <a:pt x="0" y="0"/>
                    </a:lnTo>
                    <a:lnTo>
                      <a:pt x="0" y="3670"/>
                    </a:lnTo>
                    <a:lnTo>
                      <a:pt x="293" y="3670"/>
                    </a:lnTo>
                    <a:lnTo>
                      <a:pt x="293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9600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41" name="Freeform 2356"/>
              <p:cNvSpPr>
                <a:spLocks noChangeArrowheads="1"/>
              </p:cNvSpPr>
              <p:nvPr/>
            </p:nvSpPr>
            <p:spPr bwMode="auto">
              <a:xfrm>
                <a:off x="6573530" y="2666973"/>
                <a:ext cx="565651" cy="1980704"/>
              </a:xfrm>
              <a:custGeom>
                <a:avLst/>
                <a:gdLst>
                  <a:gd name="T0" fmla="*/ 293 w 294"/>
                  <a:gd name="T1" fmla="*/ 0 h 3671"/>
                  <a:gd name="T2" fmla="*/ 0 w 294"/>
                  <a:gd name="T3" fmla="*/ 0 h 3671"/>
                  <a:gd name="T4" fmla="*/ 0 w 294"/>
                  <a:gd name="T5" fmla="*/ 3670 h 3671"/>
                  <a:gd name="T6" fmla="*/ 293 w 294"/>
                  <a:gd name="T7" fmla="*/ 3670 h 3671"/>
                  <a:gd name="T8" fmla="*/ 293 w 294"/>
                  <a:gd name="T9" fmla="*/ 0 h 3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3671">
                    <a:moveTo>
                      <a:pt x="293" y="0"/>
                    </a:moveTo>
                    <a:lnTo>
                      <a:pt x="0" y="0"/>
                    </a:lnTo>
                    <a:lnTo>
                      <a:pt x="0" y="3670"/>
                    </a:lnTo>
                    <a:lnTo>
                      <a:pt x="293" y="3670"/>
                    </a:lnTo>
                    <a:lnTo>
                      <a:pt x="293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9600" dirty="0">
                  <a:latin typeface="Avenir Roman" panose="02000503020000020003" pitchFamily="2" charset="0"/>
                </a:endParaRPr>
              </a:p>
            </p:txBody>
          </p:sp>
          <p:sp>
            <p:nvSpPr>
              <p:cNvPr id="42" name="Freeform 2356"/>
              <p:cNvSpPr>
                <a:spLocks noChangeArrowheads="1"/>
              </p:cNvSpPr>
              <p:nvPr/>
            </p:nvSpPr>
            <p:spPr bwMode="auto">
              <a:xfrm>
                <a:off x="7139180" y="3747598"/>
                <a:ext cx="556974" cy="900081"/>
              </a:xfrm>
              <a:custGeom>
                <a:avLst/>
                <a:gdLst>
                  <a:gd name="T0" fmla="*/ 293 w 294"/>
                  <a:gd name="T1" fmla="*/ 0 h 3671"/>
                  <a:gd name="T2" fmla="*/ 0 w 294"/>
                  <a:gd name="T3" fmla="*/ 0 h 3671"/>
                  <a:gd name="T4" fmla="*/ 0 w 294"/>
                  <a:gd name="T5" fmla="*/ 3670 h 3671"/>
                  <a:gd name="T6" fmla="*/ 293 w 294"/>
                  <a:gd name="T7" fmla="*/ 3670 h 3671"/>
                  <a:gd name="T8" fmla="*/ 293 w 294"/>
                  <a:gd name="T9" fmla="*/ 0 h 3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3671">
                    <a:moveTo>
                      <a:pt x="293" y="0"/>
                    </a:moveTo>
                    <a:lnTo>
                      <a:pt x="0" y="0"/>
                    </a:lnTo>
                    <a:lnTo>
                      <a:pt x="0" y="3670"/>
                    </a:lnTo>
                    <a:lnTo>
                      <a:pt x="293" y="3670"/>
                    </a:lnTo>
                    <a:lnTo>
                      <a:pt x="293" y="0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n-US" sz="9600" dirty="0">
                  <a:latin typeface="Avenir Roman" panose="02000503020000020003" pitchFamily="2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487231" y="4874771"/>
              <a:ext cx="2755432" cy="871548"/>
              <a:chOff x="3201230" y="4449863"/>
              <a:chExt cx="2755432" cy="871548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3967153" y="4449863"/>
                <a:ext cx="12025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/>
                    </a:solidFill>
                    <a:latin typeface="Avenir Roman" panose="02000503020000020003" pitchFamily="2" charset="0"/>
                    <a:ea typeface="Lato" charset="0"/>
                    <a:cs typeface="Lato" charset="0"/>
                  </a:rPr>
                  <a:t>TITLE ONE</a:t>
                </a:r>
                <a:endParaRPr lang="en-US" sz="2400" dirty="0">
                  <a:solidFill>
                    <a:schemeClr val="accent1"/>
                  </a:solidFill>
                  <a:latin typeface="Avenir Roman" panose="02000503020000020003" pitchFamily="2" charset="0"/>
                  <a:ea typeface="Lato" charset="0"/>
                  <a:cs typeface="Lato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201230" y="4736636"/>
                <a:ext cx="27554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3"/>
                    </a:solidFill>
                    <a:latin typeface="Avenir Roman" panose="02000503020000020003" pitchFamily="2" charset="0"/>
                    <a:ea typeface="Lato" charset="0"/>
                    <a:cs typeface="Lato" charset="0"/>
                  </a:rPr>
                  <a:t>A firm employing a </a:t>
                </a:r>
                <a:r>
                  <a:rPr lang="en-US" sz="1600">
                    <a:solidFill>
                      <a:schemeClr val="accent3"/>
                    </a:solidFill>
                    <a:latin typeface="Avenir Roman" panose="02000503020000020003" pitchFamily="2" charset="0"/>
                    <a:ea typeface="Lato" charset="0"/>
                    <a:cs typeface="Lato" charset="0"/>
                  </a:rPr>
                  <a:t>product orientation is mainly.</a:t>
                </a:r>
                <a:endParaRPr lang="en-US" sz="1600" dirty="0">
                  <a:solidFill>
                    <a:schemeClr val="accent3"/>
                  </a:solidFill>
                  <a:latin typeface="Avenir Roman" panose="02000503020000020003" pitchFamily="2" charset="0"/>
                  <a:ea typeface="Lato" charset="0"/>
                  <a:cs typeface="Lato" charset="0"/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3B86F0D-0D72-5F42-A646-93C53572F02A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29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Rectangle 17"/>
          <p:cNvSpPr/>
          <p:nvPr/>
        </p:nvSpPr>
        <p:spPr>
          <a:xfrm>
            <a:off x="-1" y="0"/>
            <a:ext cx="9144000" cy="68580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0716" y="3184039"/>
            <a:ext cx="5245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WRITE HERE YOU TITLE</a:t>
            </a:r>
            <a:endParaRPr lang="en-US" sz="8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7675" y="5307697"/>
            <a:ext cx="71139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YOU CAN WRITE SOMETHING HERE</a:t>
            </a:r>
            <a:endParaRPr lang="en-US" sz="2400" dirty="0">
              <a:solidFill>
                <a:schemeClr val="accent3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" y="2908403"/>
            <a:ext cx="35810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01</a:t>
            </a:r>
            <a:endParaRPr lang="en-US" sz="287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DF987C-934B-074F-AD09-09B01AF3803A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24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7676" y="2245735"/>
            <a:ext cx="2596942" cy="2564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94618" y="2245735"/>
            <a:ext cx="2596942" cy="25643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91560" y="2245735"/>
            <a:ext cx="2596942" cy="25643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6" y="1114859"/>
            <a:ext cx="5857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COMPANY NUMBERS</a:t>
            </a:r>
            <a:endParaRPr lang="en-US" sz="6000" b="1" dirty="0">
              <a:solidFill>
                <a:schemeClr val="accent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8956" y="5237330"/>
            <a:ext cx="78873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Consequently, this entails simply selling an already existing product, and using promotion techniques to attain the highest sales possible.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9775" y="2679082"/>
            <a:ext cx="2079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25%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39032" y="3949304"/>
            <a:ext cx="15011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The term 'marketing concept' pertains.</a:t>
            </a:r>
            <a:endParaRPr lang="en-US" sz="11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5736" y="3651429"/>
            <a:ext cx="1927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WRITE TITLE</a:t>
            </a:r>
            <a:endParaRPr lang="en-US" sz="2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32148" y="2679082"/>
            <a:ext cx="2079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10%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21405" y="3949304"/>
            <a:ext cx="15011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The term 'marketing concept' pertains.</a:t>
            </a:r>
            <a:endParaRPr lang="en-US" sz="11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08109" y="3651429"/>
            <a:ext cx="1927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WRITE TITLE</a:t>
            </a:r>
            <a:endParaRPr lang="en-US" sz="2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77756" y="2679082"/>
            <a:ext cx="2079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65%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67011" y="3949304"/>
            <a:ext cx="15011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The term 'marketing concept' pertains.</a:t>
            </a:r>
            <a:endParaRPr lang="en-US" sz="11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39648" y="3651429"/>
            <a:ext cx="1927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WRITE TITLE</a:t>
            </a:r>
            <a:endParaRPr lang="en-US" sz="2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95763-8D71-AC4B-89F1-676EE398051B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71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503685" y="1300641"/>
            <a:ext cx="4092496" cy="4256717"/>
            <a:chOff x="4822904" y="1300641"/>
            <a:chExt cx="4092496" cy="4256717"/>
          </a:xfrm>
        </p:grpSpPr>
        <p:sp>
          <p:nvSpPr>
            <p:cNvPr id="9" name="TextBox 8"/>
            <p:cNvSpPr txBox="1"/>
            <p:nvPr/>
          </p:nvSpPr>
          <p:spPr>
            <a:xfrm>
              <a:off x="4822904" y="2463942"/>
              <a:ext cx="409249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accent3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15%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09303" y="4726361"/>
              <a:ext cx="25553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65000"/>
                    </a:schemeClr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The term 'marketing concept' pertains to the fundamental premise.</a:t>
              </a:r>
              <a:endParaRPr lang="en-US" sz="1600" dirty="0">
                <a:solidFill>
                  <a:schemeClr val="bg1">
                    <a:lumMod val="65000"/>
                  </a:schemeClr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09303" y="4191496"/>
              <a:ext cx="2555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WRITE TITLE</a:t>
              </a:r>
              <a:endParaRPr lang="en-US" sz="4000" b="1" dirty="0">
                <a:solidFill>
                  <a:schemeClr val="accent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14" name="Freeform 119"/>
            <p:cNvSpPr>
              <a:spLocks noChangeArrowheads="1"/>
            </p:cNvSpPr>
            <p:nvPr/>
          </p:nvSpPr>
          <p:spPr bwMode="auto">
            <a:xfrm>
              <a:off x="6483993" y="1300641"/>
              <a:ext cx="825888" cy="738027"/>
            </a:xfrm>
            <a:custGeom>
              <a:avLst/>
              <a:gdLst>
                <a:gd name="T0" fmla="*/ 443 w 497"/>
                <a:gd name="T1" fmla="*/ 70 h 444"/>
                <a:gd name="T2" fmla="*/ 443 w 497"/>
                <a:gd name="T3" fmla="*/ 70 h 444"/>
                <a:gd name="T4" fmla="*/ 426 w 497"/>
                <a:gd name="T5" fmla="*/ 70 h 444"/>
                <a:gd name="T6" fmla="*/ 426 w 497"/>
                <a:gd name="T7" fmla="*/ 443 h 444"/>
                <a:gd name="T8" fmla="*/ 443 w 497"/>
                <a:gd name="T9" fmla="*/ 443 h 444"/>
                <a:gd name="T10" fmla="*/ 496 w 497"/>
                <a:gd name="T11" fmla="*/ 398 h 444"/>
                <a:gd name="T12" fmla="*/ 496 w 497"/>
                <a:gd name="T13" fmla="*/ 124 h 444"/>
                <a:gd name="T14" fmla="*/ 443 w 497"/>
                <a:gd name="T15" fmla="*/ 70 h 444"/>
                <a:gd name="T16" fmla="*/ 0 w 497"/>
                <a:gd name="T17" fmla="*/ 124 h 444"/>
                <a:gd name="T18" fmla="*/ 0 w 497"/>
                <a:gd name="T19" fmla="*/ 124 h 444"/>
                <a:gd name="T20" fmla="*/ 0 w 497"/>
                <a:gd name="T21" fmla="*/ 398 h 444"/>
                <a:gd name="T22" fmla="*/ 53 w 497"/>
                <a:gd name="T23" fmla="*/ 443 h 444"/>
                <a:gd name="T24" fmla="*/ 71 w 497"/>
                <a:gd name="T25" fmla="*/ 443 h 444"/>
                <a:gd name="T26" fmla="*/ 71 w 497"/>
                <a:gd name="T27" fmla="*/ 70 h 444"/>
                <a:gd name="T28" fmla="*/ 53 w 497"/>
                <a:gd name="T29" fmla="*/ 70 h 444"/>
                <a:gd name="T30" fmla="*/ 0 w 497"/>
                <a:gd name="T31" fmla="*/ 124 h 444"/>
                <a:gd name="T32" fmla="*/ 337 w 497"/>
                <a:gd name="T33" fmla="*/ 26 h 444"/>
                <a:gd name="T34" fmla="*/ 337 w 497"/>
                <a:gd name="T35" fmla="*/ 26 h 444"/>
                <a:gd name="T36" fmla="*/ 248 w 497"/>
                <a:gd name="T37" fmla="*/ 0 h 444"/>
                <a:gd name="T38" fmla="*/ 160 w 497"/>
                <a:gd name="T39" fmla="*/ 26 h 444"/>
                <a:gd name="T40" fmla="*/ 160 w 497"/>
                <a:gd name="T41" fmla="*/ 70 h 444"/>
                <a:gd name="T42" fmla="*/ 107 w 497"/>
                <a:gd name="T43" fmla="*/ 70 h 444"/>
                <a:gd name="T44" fmla="*/ 107 w 497"/>
                <a:gd name="T45" fmla="*/ 443 h 444"/>
                <a:gd name="T46" fmla="*/ 390 w 497"/>
                <a:gd name="T47" fmla="*/ 443 h 444"/>
                <a:gd name="T48" fmla="*/ 390 w 497"/>
                <a:gd name="T49" fmla="*/ 70 h 444"/>
                <a:gd name="T50" fmla="*/ 337 w 497"/>
                <a:gd name="T51" fmla="*/ 70 h 444"/>
                <a:gd name="T52" fmla="*/ 337 w 497"/>
                <a:gd name="T53" fmla="*/ 26 h 444"/>
                <a:gd name="T54" fmla="*/ 301 w 497"/>
                <a:gd name="T55" fmla="*/ 70 h 444"/>
                <a:gd name="T56" fmla="*/ 301 w 497"/>
                <a:gd name="T57" fmla="*/ 70 h 444"/>
                <a:gd name="T58" fmla="*/ 195 w 497"/>
                <a:gd name="T59" fmla="*/ 70 h 444"/>
                <a:gd name="T60" fmla="*/ 195 w 497"/>
                <a:gd name="T61" fmla="*/ 44 h 444"/>
                <a:gd name="T62" fmla="*/ 248 w 497"/>
                <a:gd name="T63" fmla="*/ 26 h 444"/>
                <a:gd name="T64" fmla="*/ 301 w 497"/>
                <a:gd name="T65" fmla="*/ 44 h 444"/>
                <a:gd name="T66" fmla="*/ 301 w 497"/>
                <a:gd name="T67" fmla="*/ 7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97" h="444">
                  <a:moveTo>
                    <a:pt x="443" y="70"/>
                  </a:moveTo>
                  <a:lnTo>
                    <a:pt x="443" y="70"/>
                  </a:lnTo>
                  <a:cubicBezTo>
                    <a:pt x="426" y="70"/>
                    <a:pt x="426" y="70"/>
                    <a:pt x="426" y="70"/>
                  </a:cubicBezTo>
                  <a:cubicBezTo>
                    <a:pt x="426" y="443"/>
                    <a:pt x="426" y="443"/>
                    <a:pt x="426" y="443"/>
                  </a:cubicBezTo>
                  <a:cubicBezTo>
                    <a:pt x="443" y="443"/>
                    <a:pt x="443" y="443"/>
                    <a:pt x="443" y="443"/>
                  </a:cubicBezTo>
                  <a:cubicBezTo>
                    <a:pt x="479" y="443"/>
                    <a:pt x="496" y="425"/>
                    <a:pt x="496" y="398"/>
                  </a:cubicBezTo>
                  <a:cubicBezTo>
                    <a:pt x="496" y="124"/>
                    <a:pt x="496" y="124"/>
                    <a:pt x="496" y="124"/>
                  </a:cubicBezTo>
                  <a:cubicBezTo>
                    <a:pt x="496" y="97"/>
                    <a:pt x="479" y="70"/>
                    <a:pt x="443" y="70"/>
                  </a:cubicBezTo>
                  <a:close/>
                  <a:moveTo>
                    <a:pt x="0" y="124"/>
                  </a:moveTo>
                  <a:lnTo>
                    <a:pt x="0" y="124"/>
                  </a:lnTo>
                  <a:cubicBezTo>
                    <a:pt x="0" y="398"/>
                    <a:pt x="0" y="398"/>
                    <a:pt x="0" y="398"/>
                  </a:cubicBezTo>
                  <a:cubicBezTo>
                    <a:pt x="0" y="425"/>
                    <a:pt x="26" y="443"/>
                    <a:pt x="53" y="443"/>
                  </a:cubicBezTo>
                  <a:cubicBezTo>
                    <a:pt x="71" y="443"/>
                    <a:pt x="71" y="443"/>
                    <a:pt x="71" y="443"/>
                  </a:cubicBezTo>
                  <a:cubicBezTo>
                    <a:pt x="71" y="70"/>
                    <a:pt x="71" y="70"/>
                    <a:pt x="71" y="70"/>
                  </a:cubicBezTo>
                  <a:cubicBezTo>
                    <a:pt x="53" y="70"/>
                    <a:pt x="53" y="70"/>
                    <a:pt x="53" y="70"/>
                  </a:cubicBezTo>
                  <a:cubicBezTo>
                    <a:pt x="26" y="70"/>
                    <a:pt x="0" y="97"/>
                    <a:pt x="0" y="124"/>
                  </a:cubicBezTo>
                  <a:close/>
                  <a:moveTo>
                    <a:pt x="337" y="26"/>
                  </a:moveTo>
                  <a:lnTo>
                    <a:pt x="337" y="26"/>
                  </a:lnTo>
                  <a:cubicBezTo>
                    <a:pt x="319" y="17"/>
                    <a:pt x="292" y="0"/>
                    <a:pt x="248" y="0"/>
                  </a:cubicBezTo>
                  <a:cubicBezTo>
                    <a:pt x="204" y="0"/>
                    <a:pt x="177" y="17"/>
                    <a:pt x="160" y="26"/>
                  </a:cubicBezTo>
                  <a:cubicBezTo>
                    <a:pt x="160" y="70"/>
                    <a:pt x="160" y="70"/>
                    <a:pt x="160" y="70"/>
                  </a:cubicBezTo>
                  <a:cubicBezTo>
                    <a:pt x="107" y="70"/>
                    <a:pt x="107" y="70"/>
                    <a:pt x="107" y="70"/>
                  </a:cubicBezTo>
                  <a:cubicBezTo>
                    <a:pt x="107" y="443"/>
                    <a:pt x="107" y="443"/>
                    <a:pt x="107" y="443"/>
                  </a:cubicBezTo>
                  <a:cubicBezTo>
                    <a:pt x="390" y="443"/>
                    <a:pt x="390" y="443"/>
                    <a:pt x="390" y="443"/>
                  </a:cubicBezTo>
                  <a:cubicBezTo>
                    <a:pt x="390" y="70"/>
                    <a:pt x="390" y="70"/>
                    <a:pt x="390" y="70"/>
                  </a:cubicBezTo>
                  <a:cubicBezTo>
                    <a:pt x="337" y="70"/>
                    <a:pt x="337" y="70"/>
                    <a:pt x="337" y="70"/>
                  </a:cubicBezTo>
                  <a:lnTo>
                    <a:pt x="337" y="26"/>
                  </a:lnTo>
                  <a:close/>
                  <a:moveTo>
                    <a:pt x="301" y="70"/>
                  </a:moveTo>
                  <a:lnTo>
                    <a:pt x="301" y="70"/>
                  </a:lnTo>
                  <a:cubicBezTo>
                    <a:pt x="195" y="70"/>
                    <a:pt x="195" y="70"/>
                    <a:pt x="195" y="70"/>
                  </a:cubicBezTo>
                  <a:cubicBezTo>
                    <a:pt x="195" y="44"/>
                    <a:pt x="195" y="44"/>
                    <a:pt x="195" y="44"/>
                  </a:cubicBezTo>
                  <a:cubicBezTo>
                    <a:pt x="204" y="35"/>
                    <a:pt x="222" y="26"/>
                    <a:pt x="248" y="26"/>
                  </a:cubicBezTo>
                  <a:cubicBezTo>
                    <a:pt x="275" y="26"/>
                    <a:pt x="292" y="35"/>
                    <a:pt x="301" y="44"/>
                  </a:cubicBezTo>
                  <a:lnTo>
                    <a:pt x="301" y="7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lIns="91424" tIns="45712" rIns="91424" bIns="45712" anchor="ctr"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accent1"/>
                </a:solidFill>
                <a:latin typeface="Avenir Roman" panose="02000503020000020003" pitchFamily="2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" y="1168006"/>
            <a:ext cx="3751773" cy="4762427"/>
            <a:chOff x="685800" y="1168006"/>
            <a:chExt cx="3751773" cy="4762427"/>
          </a:xfrm>
        </p:grpSpPr>
        <p:sp>
          <p:nvSpPr>
            <p:cNvPr id="18" name="Rectangle 17"/>
            <p:cNvSpPr/>
            <p:nvPr/>
          </p:nvSpPr>
          <p:spPr>
            <a:xfrm>
              <a:off x="685800" y="2452558"/>
              <a:ext cx="3751773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A firm using a sales orientation focuses primarily on the selling promotion of a particular product, and not determining new consumer desires as such. Consequently, this entails simply selling an already existing product, and using promotion techniques to attain the highest sales possible.</a:t>
              </a:r>
            </a:p>
            <a:p>
              <a:endParaRPr lang="en-US" sz="2000" dirty="0">
                <a:solidFill>
                  <a:schemeClr val="accent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5800" y="1168006"/>
              <a:ext cx="34959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WRITE HERE YOUR TITLE</a:t>
              </a:r>
              <a:endParaRPr lang="en-US" sz="4800" b="1" dirty="0">
                <a:solidFill>
                  <a:schemeClr val="accent1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26C0416-063F-0B45-8736-17B7E21CF87F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94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861"/>
            <a:ext cx="9144000" cy="6857999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703424" y="285959"/>
            <a:ext cx="5752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Free Icons</a:t>
            </a:r>
            <a:endParaRPr lang="en-US" sz="72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17" name="Freeform 2"/>
          <p:cNvSpPr>
            <a:spLocks noChangeArrowheads="1"/>
          </p:cNvSpPr>
          <p:nvPr/>
        </p:nvSpPr>
        <p:spPr bwMode="auto">
          <a:xfrm>
            <a:off x="4058057" y="2696564"/>
            <a:ext cx="194612" cy="307739"/>
          </a:xfrm>
          <a:custGeom>
            <a:avLst/>
            <a:gdLst>
              <a:gd name="T0" fmla="*/ 125 w 249"/>
              <a:gd name="T1" fmla="*/ 0 h 400"/>
              <a:gd name="T2" fmla="*/ 125 w 249"/>
              <a:gd name="T3" fmla="*/ 0 h 400"/>
              <a:gd name="T4" fmla="*/ 0 w 249"/>
              <a:gd name="T5" fmla="*/ 125 h 400"/>
              <a:gd name="T6" fmla="*/ 125 w 249"/>
              <a:gd name="T7" fmla="*/ 399 h 400"/>
              <a:gd name="T8" fmla="*/ 248 w 249"/>
              <a:gd name="T9" fmla="*/ 125 h 400"/>
              <a:gd name="T10" fmla="*/ 125 w 249"/>
              <a:gd name="T11" fmla="*/ 0 h 400"/>
              <a:gd name="T12" fmla="*/ 125 w 249"/>
              <a:gd name="T13" fmla="*/ 196 h 400"/>
              <a:gd name="T14" fmla="*/ 125 w 249"/>
              <a:gd name="T15" fmla="*/ 196 h 400"/>
              <a:gd name="T16" fmla="*/ 53 w 249"/>
              <a:gd name="T17" fmla="*/ 125 h 400"/>
              <a:gd name="T18" fmla="*/ 125 w 249"/>
              <a:gd name="T19" fmla="*/ 54 h 400"/>
              <a:gd name="T20" fmla="*/ 195 w 249"/>
              <a:gd name="T21" fmla="*/ 125 h 400"/>
              <a:gd name="T22" fmla="*/ 125 w 249"/>
              <a:gd name="T23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9" h="400">
                <a:moveTo>
                  <a:pt x="125" y="0"/>
                </a:moveTo>
                <a:lnTo>
                  <a:pt x="125" y="0"/>
                </a:lnTo>
                <a:cubicBezTo>
                  <a:pt x="53" y="0"/>
                  <a:pt x="0" y="54"/>
                  <a:pt x="0" y="125"/>
                </a:cubicBezTo>
                <a:cubicBezTo>
                  <a:pt x="0" y="240"/>
                  <a:pt x="125" y="399"/>
                  <a:pt x="125" y="399"/>
                </a:cubicBezTo>
                <a:cubicBezTo>
                  <a:pt x="125" y="399"/>
                  <a:pt x="248" y="240"/>
                  <a:pt x="248" y="125"/>
                </a:cubicBezTo>
                <a:cubicBezTo>
                  <a:pt x="248" y="54"/>
                  <a:pt x="195" y="0"/>
                  <a:pt x="125" y="0"/>
                </a:cubicBezTo>
                <a:close/>
                <a:moveTo>
                  <a:pt x="125" y="196"/>
                </a:moveTo>
                <a:lnTo>
                  <a:pt x="125" y="196"/>
                </a:lnTo>
                <a:cubicBezTo>
                  <a:pt x="88" y="196"/>
                  <a:pt x="53" y="160"/>
                  <a:pt x="53" y="125"/>
                </a:cubicBezTo>
                <a:cubicBezTo>
                  <a:pt x="53" y="89"/>
                  <a:pt x="88" y="54"/>
                  <a:pt x="125" y="54"/>
                </a:cubicBezTo>
                <a:cubicBezTo>
                  <a:pt x="159" y="54"/>
                  <a:pt x="195" y="89"/>
                  <a:pt x="195" y="125"/>
                </a:cubicBezTo>
                <a:cubicBezTo>
                  <a:pt x="195" y="160"/>
                  <a:pt x="159" y="196"/>
                  <a:pt x="125" y="1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18" name="Freeform 3"/>
          <p:cNvSpPr>
            <a:spLocks noChangeArrowheads="1"/>
          </p:cNvSpPr>
          <p:nvPr/>
        </p:nvSpPr>
        <p:spPr bwMode="auto">
          <a:xfrm>
            <a:off x="4740762" y="2696564"/>
            <a:ext cx="391307" cy="307739"/>
          </a:xfrm>
          <a:custGeom>
            <a:avLst/>
            <a:gdLst>
              <a:gd name="T0" fmla="*/ 487 w 497"/>
              <a:gd name="T1" fmla="*/ 71 h 400"/>
              <a:gd name="T2" fmla="*/ 487 w 497"/>
              <a:gd name="T3" fmla="*/ 71 h 400"/>
              <a:gd name="T4" fmla="*/ 372 w 497"/>
              <a:gd name="T5" fmla="*/ 0 h 400"/>
              <a:gd name="T6" fmla="*/ 354 w 497"/>
              <a:gd name="T7" fmla="*/ 0 h 400"/>
              <a:gd name="T8" fmla="*/ 248 w 497"/>
              <a:gd name="T9" fmla="*/ 71 h 400"/>
              <a:gd name="T10" fmla="*/ 142 w 497"/>
              <a:gd name="T11" fmla="*/ 0 h 400"/>
              <a:gd name="T12" fmla="*/ 123 w 497"/>
              <a:gd name="T13" fmla="*/ 0 h 400"/>
              <a:gd name="T14" fmla="*/ 8 w 497"/>
              <a:gd name="T15" fmla="*/ 71 h 400"/>
              <a:gd name="T16" fmla="*/ 0 w 497"/>
              <a:gd name="T17" fmla="*/ 89 h 400"/>
              <a:gd name="T18" fmla="*/ 0 w 497"/>
              <a:gd name="T19" fmla="*/ 382 h 400"/>
              <a:gd name="T20" fmla="*/ 8 w 497"/>
              <a:gd name="T21" fmla="*/ 390 h 400"/>
              <a:gd name="T22" fmla="*/ 26 w 497"/>
              <a:gd name="T23" fmla="*/ 390 h 400"/>
              <a:gd name="T24" fmla="*/ 132 w 497"/>
              <a:gd name="T25" fmla="*/ 328 h 400"/>
              <a:gd name="T26" fmla="*/ 239 w 497"/>
              <a:gd name="T27" fmla="*/ 390 h 400"/>
              <a:gd name="T28" fmla="*/ 257 w 497"/>
              <a:gd name="T29" fmla="*/ 390 h 400"/>
              <a:gd name="T30" fmla="*/ 363 w 497"/>
              <a:gd name="T31" fmla="*/ 328 h 400"/>
              <a:gd name="T32" fmla="*/ 470 w 497"/>
              <a:gd name="T33" fmla="*/ 390 h 400"/>
              <a:gd name="T34" fmla="*/ 478 w 497"/>
              <a:gd name="T35" fmla="*/ 399 h 400"/>
              <a:gd name="T36" fmla="*/ 487 w 497"/>
              <a:gd name="T37" fmla="*/ 390 h 400"/>
              <a:gd name="T38" fmla="*/ 496 w 497"/>
              <a:gd name="T39" fmla="*/ 382 h 400"/>
              <a:gd name="T40" fmla="*/ 496 w 497"/>
              <a:gd name="T41" fmla="*/ 89 h 400"/>
              <a:gd name="T42" fmla="*/ 487 w 497"/>
              <a:gd name="T43" fmla="*/ 71 h 400"/>
              <a:gd name="T44" fmla="*/ 115 w 497"/>
              <a:gd name="T45" fmla="*/ 293 h 400"/>
              <a:gd name="T46" fmla="*/ 115 w 497"/>
              <a:gd name="T47" fmla="*/ 293 h 400"/>
              <a:gd name="T48" fmla="*/ 35 w 497"/>
              <a:gd name="T49" fmla="*/ 346 h 400"/>
              <a:gd name="T50" fmla="*/ 35 w 497"/>
              <a:gd name="T51" fmla="*/ 98 h 400"/>
              <a:gd name="T52" fmla="*/ 115 w 497"/>
              <a:gd name="T53" fmla="*/ 44 h 400"/>
              <a:gd name="T54" fmla="*/ 115 w 497"/>
              <a:gd name="T55" fmla="*/ 293 h 400"/>
              <a:gd name="T56" fmla="*/ 230 w 497"/>
              <a:gd name="T57" fmla="*/ 346 h 400"/>
              <a:gd name="T58" fmla="*/ 230 w 497"/>
              <a:gd name="T59" fmla="*/ 346 h 400"/>
              <a:gd name="T60" fmla="*/ 150 w 497"/>
              <a:gd name="T61" fmla="*/ 293 h 400"/>
              <a:gd name="T62" fmla="*/ 150 w 497"/>
              <a:gd name="T63" fmla="*/ 44 h 400"/>
              <a:gd name="T64" fmla="*/ 230 w 497"/>
              <a:gd name="T65" fmla="*/ 98 h 400"/>
              <a:gd name="T66" fmla="*/ 230 w 497"/>
              <a:gd name="T67" fmla="*/ 346 h 400"/>
              <a:gd name="T68" fmla="*/ 345 w 497"/>
              <a:gd name="T69" fmla="*/ 293 h 400"/>
              <a:gd name="T70" fmla="*/ 345 w 497"/>
              <a:gd name="T71" fmla="*/ 293 h 400"/>
              <a:gd name="T72" fmla="*/ 266 w 497"/>
              <a:gd name="T73" fmla="*/ 346 h 400"/>
              <a:gd name="T74" fmla="*/ 266 w 497"/>
              <a:gd name="T75" fmla="*/ 98 h 400"/>
              <a:gd name="T76" fmla="*/ 345 w 497"/>
              <a:gd name="T77" fmla="*/ 44 h 400"/>
              <a:gd name="T78" fmla="*/ 345 w 497"/>
              <a:gd name="T79" fmla="*/ 293 h 400"/>
              <a:gd name="T80" fmla="*/ 461 w 497"/>
              <a:gd name="T81" fmla="*/ 346 h 400"/>
              <a:gd name="T82" fmla="*/ 461 w 497"/>
              <a:gd name="T83" fmla="*/ 346 h 400"/>
              <a:gd name="T84" fmla="*/ 380 w 497"/>
              <a:gd name="T85" fmla="*/ 293 h 400"/>
              <a:gd name="T86" fmla="*/ 380 w 497"/>
              <a:gd name="T87" fmla="*/ 44 h 400"/>
              <a:gd name="T88" fmla="*/ 461 w 497"/>
              <a:gd name="T89" fmla="*/ 98 h 400"/>
              <a:gd name="T90" fmla="*/ 461 w 497"/>
              <a:gd name="T91" fmla="*/ 34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97" h="400">
                <a:moveTo>
                  <a:pt x="487" y="71"/>
                </a:moveTo>
                <a:lnTo>
                  <a:pt x="487" y="71"/>
                </a:lnTo>
                <a:cubicBezTo>
                  <a:pt x="372" y="0"/>
                  <a:pt x="372" y="0"/>
                  <a:pt x="372" y="0"/>
                </a:cubicBezTo>
                <a:cubicBezTo>
                  <a:pt x="363" y="0"/>
                  <a:pt x="363" y="0"/>
                  <a:pt x="354" y="0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142" y="0"/>
                  <a:pt x="142" y="0"/>
                  <a:pt x="142" y="0"/>
                </a:cubicBezTo>
                <a:cubicBezTo>
                  <a:pt x="132" y="0"/>
                  <a:pt x="132" y="0"/>
                  <a:pt x="123" y="0"/>
                </a:cubicBezTo>
                <a:cubicBezTo>
                  <a:pt x="8" y="71"/>
                  <a:pt x="8" y="71"/>
                  <a:pt x="8" y="71"/>
                </a:cubicBezTo>
                <a:cubicBezTo>
                  <a:pt x="0" y="80"/>
                  <a:pt x="0" y="80"/>
                  <a:pt x="0" y="89"/>
                </a:cubicBezTo>
                <a:cubicBezTo>
                  <a:pt x="0" y="382"/>
                  <a:pt x="0" y="382"/>
                  <a:pt x="0" y="382"/>
                </a:cubicBezTo>
                <a:cubicBezTo>
                  <a:pt x="0" y="382"/>
                  <a:pt x="0" y="390"/>
                  <a:pt x="8" y="390"/>
                </a:cubicBezTo>
                <a:cubicBezTo>
                  <a:pt x="8" y="399"/>
                  <a:pt x="17" y="399"/>
                  <a:pt x="26" y="390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239" y="390"/>
                  <a:pt x="239" y="390"/>
                  <a:pt x="239" y="390"/>
                </a:cubicBezTo>
                <a:cubicBezTo>
                  <a:pt x="248" y="399"/>
                  <a:pt x="248" y="399"/>
                  <a:pt x="257" y="390"/>
                </a:cubicBezTo>
                <a:cubicBezTo>
                  <a:pt x="363" y="328"/>
                  <a:pt x="363" y="328"/>
                  <a:pt x="363" y="328"/>
                </a:cubicBezTo>
                <a:cubicBezTo>
                  <a:pt x="470" y="390"/>
                  <a:pt x="470" y="390"/>
                  <a:pt x="470" y="390"/>
                </a:cubicBezTo>
                <a:cubicBezTo>
                  <a:pt x="470" y="399"/>
                  <a:pt x="478" y="399"/>
                  <a:pt x="478" y="399"/>
                </a:cubicBezTo>
                <a:cubicBezTo>
                  <a:pt x="478" y="399"/>
                  <a:pt x="487" y="399"/>
                  <a:pt x="487" y="390"/>
                </a:cubicBezTo>
                <a:cubicBezTo>
                  <a:pt x="496" y="390"/>
                  <a:pt x="496" y="382"/>
                  <a:pt x="496" y="382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496" y="80"/>
                  <a:pt x="496" y="80"/>
                  <a:pt x="487" y="71"/>
                </a:cubicBezTo>
                <a:close/>
                <a:moveTo>
                  <a:pt x="115" y="293"/>
                </a:moveTo>
                <a:lnTo>
                  <a:pt x="115" y="293"/>
                </a:lnTo>
                <a:cubicBezTo>
                  <a:pt x="35" y="346"/>
                  <a:pt x="35" y="346"/>
                  <a:pt x="35" y="346"/>
                </a:cubicBezTo>
                <a:cubicBezTo>
                  <a:pt x="35" y="98"/>
                  <a:pt x="35" y="98"/>
                  <a:pt x="35" y="98"/>
                </a:cubicBezTo>
                <a:cubicBezTo>
                  <a:pt x="115" y="44"/>
                  <a:pt x="115" y="44"/>
                  <a:pt x="115" y="44"/>
                </a:cubicBezTo>
                <a:lnTo>
                  <a:pt x="115" y="293"/>
                </a:lnTo>
                <a:close/>
                <a:moveTo>
                  <a:pt x="230" y="346"/>
                </a:moveTo>
                <a:lnTo>
                  <a:pt x="230" y="346"/>
                </a:lnTo>
                <a:cubicBezTo>
                  <a:pt x="150" y="293"/>
                  <a:pt x="150" y="293"/>
                  <a:pt x="150" y="293"/>
                </a:cubicBezTo>
                <a:cubicBezTo>
                  <a:pt x="150" y="44"/>
                  <a:pt x="150" y="44"/>
                  <a:pt x="150" y="44"/>
                </a:cubicBezTo>
                <a:cubicBezTo>
                  <a:pt x="230" y="98"/>
                  <a:pt x="230" y="98"/>
                  <a:pt x="230" y="98"/>
                </a:cubicBezTo>
                <a:lnTo>
                  <a:pt x="230" y="346"/>
                </a:lnTo>
                <a:close/>
                <a:moveTo>
                  <a:pt x="345" y="293"/>
                </a:moveTo>
                <a:lnTo>
                  <a:pt x="345" y="293"/>
                </a:lnTo>
                <a:cubicBezTo>
                  <a:pt x="266" y="346"/>
                  <a:pt x="266" y="346"/>
                  <a:pt x="266" y="346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345" y="44"/>
                  <a:pt x="345" y="44"/>
                  <a:pt x="345" y="44"/>
                </a:cubicBezTo>
                <a:lnTo>
                  <a:pt x="345" y="293"/>
                </a:lnTo>
                <a:close/>
                <a:moveTo>
                  <a:pt x="461" y="346"/>
                </a:moveTo>
                <a:lnTo>
                  <a:pt x="461" y="346"/>
                </a:lnTo>
                <a:cubicBezTo>
                  <a:pt x="380" y="293"/>
                  <a:pt x="380" y="293"/>
                  <a:pt x="380" y="293"/>
                </a:cubicBezTo>
                <a:cubicBezTo>
                  <a:pt x="380" y="44"/>
                  <a:pt x="380" y="44"/>
                  <a:pt x="380" y="44"/>
                </a:cubicBezTo>
                <a:cubicBezTo>
                  <a:pt x="461" y="98"/>
                  <a:pt x="461" y="98"/>
                  <a:pt x="461" y="98"/>
                </a:cubicBezTo>
                <a:lnTo>
                  <a:pt x="461" y="34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19" name="Freeform 4"/>
          <p:cNvSpPr>
            <a:spLocks noChangeArrowheads="1"/>
          </p:cNvSpPr>
          <p:nvPr/>
        </p:nvSpPr>
        <p:spPr bwMode="auto">
          <a:xfrm>
            <a:off x="2407492" y="2696564"/>
            <a:ext cx="388184" cy="302626"/>
          </a:xfrm>
          <a:custGeom>
            <a:avLst/>
            <a:gdLst>
              <a:gd name="T0" fmla="*/ 372 w 498"/>
              <a:gd name="T1" fmla="*/ 337 h 391"/>
              <a:gd name="T2" fmla="*/ 372 w 498"/>
              <a:gd name="T3" fmla="*/ 337 h 391"/>
              <a:gd name="T4" fmla="*/ 53 w 498"/>
              <a:gd name="T5" fmla="*/ 337 h 391"/>
              <a:gd name="T6" fmla="*/ 53 w 498"/>
              <a:gd name="T7" fmla="*/ 116 h 391"/>
              <a:gd name="T8" fmla="*/ 116 w 498"/>
              <a:gd name="T9" fmla="*/ 116 h 391"/>
              <a:gd name="T10" fmla="*/ 169 w 498"/>
              <a:gd name="T11" fmla="*/ 71 h 391"/>
              <a:gd name="T12" fmla="*/ 27 w 498"/>
              <a:gd name="T13" fmla="*/ 71 h 391"/>
              <a:gd name="T14" fmla="*/ 0 w 498"/>
              <a:gd name="T15" fmla="*/ 89 h 391"/>
              <a:gd name="T16" fmla="*/ 0 w 498"/>
              <a:gd name="T17" fmla="*/ 363 h 391"/>
              <a:gd name="T18" fmla="*/ 27 w 498"/>
              <a:gd name="T19" fmla="*/ 390 h 391"/>
              <a:gd name="T20" fmla="*/ 399 w 498"/>
              <a:gd name="T21" fmla="*/ 390 h 391"/>
              <a:gd name="T22" fmla="*/ 426 w 498"/>
              <a:gd name="T23" fmla="*/ 363 h 391"/>
              <a:gd name="T24" fmla="*/ 426 w 498"/>
              <a:gd name="T25" fmla="*/ 275 h 391"/>
              <a:gd name="T26" fmla="*/ 372 w 498"/>
              <a:gd name="T27" fmla="*/ 310 h 391"/>
              <a:gd name="T28" fmla="*/ 372 w 498"/>
              <a:gd name="T29" fmla="*/ 337 h 391"/>
              <a:gd name="T30" fmla="*/ 328 w 498"/>
              <a:gd name="T31" fmla="*/ 169 h 391"/>
              <a:gd name="T32" fmla="*/ 328 w 498"/>
              <a:gd name="T33" fmla="*/ 169 h 391"/>
              <a:gd name="T34" fmla="*/ 328 w 498"/>
              <a:gd name="T35" fmla="*/ 257 h 391"/>
              <a:gd name="T36" fmla="*/ 497 w 498"/>
              <a:gd name="T37" fmla="*/ 125 h 391"/>
              <a:gd name="T38" fmla="*/ 328 w 498"/>
              <a:gd name="T39" fmla="*/ 0 h 391"/>
              <a:gd name="T40" fmla="*/ 328 w 498"/>
              <a:gd name="T41" fmla="*/ 80 h 391"/>
              <a:gd name="T42" fmla="*/ 133 w 498"/>
              <a:gd name="T43" fmla="*/ 275 h 391"/>
              <a:gd name="T44" fmla="*/ 328 w 498"/>
              <a:gd name="T45" fmla="*/ 169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98" h="391">
                <a:moveTo>
                  <a:pt x="372" y="337"/>
                </a:moveTo>
                <a:lnTo>
                  <a:pt x="372" y="337"/>
                </a:lnTo>
                <a:cubicBezTo>
                  <a:pt x="53" y="337"/>
                  <a:pt x="53" y="337"/>
                  <a:pt x="53" y="337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16"/>
                  <a:pt x="133" y="98"/>
                  <a:pt x="169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9" y="71"/>
                  <a:pt x="0" y="80"/>
                  <a:pt x="0" y="89"/>
                </a:cubicBezTo>
                <a:cubicBezTo>
                  <a:pt x="0" y="363"/>
                  <a:pt x="0" y="363"/>
                  <a:pt x="0" y="363"/>
                </a:cubicBezTo>
                <a:cubicBezTo>
                  <a:pt x="0" y="382"/>
                  <a:pt x="9" y="390"/>
                  <a:pt x="27" y="390"/>
                </a:cubicBezTo>
                <a:cubicBezTo>
                  <a:pt x="399" y="390"/>
                  <a:pt x="399" y="390"/>
                  <a:pt x="399" y="390"/>
                </a:cubicBezTo>
                <a:cubicBezTo>
                  <a:pt x="408" y="390"/>
                  <a:pt x="426" y="382"/>
                  <a:pt x="426" y="363"/>
                </a:cubicBezTo>
                <a:cubicBezTo>
                  <a:pt x="426" y="275"/>
                  <a:pt x="426" y="275"/>
                  <a:pt x="426" y="275"/>
                </a:cubicBezTo>
                <a:cubicBezTo>
                  <a:pt x="372" y="310"/>
                  <a:pt x="372" y="310"/>
                  <a:pt x="372" y="310"/>
                </a:cubicBezTo>
                <a:lnTo>
                  <a:pt x="372" y="337"/>
                </a:lnTo>
                <a:close/>
                <a:moveTo>
                  <a:pt x="328" y="169"/>
                </a:moveTo>
                <a:lnTo>
                  <a:pt x="328" y="169"/>
                </a:lnTo>
                <a:cubicBezTo>
                  <a:pt x="328" y="257"/>
                  <a:pt x="328" y="257"/>
                  <a:pt x="328" y="257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328" y="0"/>
                  <a:pt x="328" y="0"/>
                  <a:pt x="328" y="0"/>
                </a:cubicBezTo>
                <a:cubicBezTo>
                  <a:pt x="328" y="80"/>
                  <a:pt x="328" y="80"/>
                  <a:pt x="328" y="80"/>
                </a:cubicBezTo>
                <a:cubicBezTo>
                  <a:pt x="133" y="80"/>
                  <a:pt x="133" y="275"/>
                  <a:pt x="133" y="275"/>
                </a:cubicBezTo>
                <a:cubicBezTo>
                  <a:pt x="186" y="187"/>
                  <a:pt x="222" y="169"/>
                  <a:pt x="328" y="1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20" name="Freeform 5"/>
          <p:cNvSpPr>
            <a:spLocks noChangeArrowheads="1"/>
          </p:cNvSpPr>
          <p:nvPr/>
        </p:nvSpPr>
        <p:spPr bwMode="auto">
          <a:xfrm>
            <a:off x="5525457" y="2660781"/>
            <a:ext cx="377777" cy="371126"/>
          </a:xfrm>
          <a:custGeom>
            <a:avLst/>
            <a:gdLst>
              <a:gd name="T0" fmla="*/ 239 w 480"/>
              <a:gd name="T1" fmla="*/ 0 h 480"/>
              <a:gd name="T2" fmla="*/ 239 w 480"/>
              <a:gd name="T3" fmla="*/ 0 h 480"/>
              <a:gd name="T4" fmla="*/ 0 w 480"/>
              <a:gd name="T5" fmla="*/ 248 h 480"/>
              <a:gd name="T6" fmla="*/ 239 w 480"/>
              <a:gd name="T7" fmla="*/ 479 h 480"/>
              <a:gd name="T8" fmla="*/ 479 w 480"/>
              <a:gd name="T9" fmla="*/ 240 h 480"/>
              <a:gd name="T10" fmla="*/ 239 w 480"/>
              <a:gd name="T11" fmla="*/ 0 h 480"/>
              <a:gd name="T12" fmla="*/ 239 w 480"/>
              <a:gd name="T13" fmla="*/ 426 h 480"/>
              <a:gd name="T14" fmla="*/ 239 w 480"/>
              <a:gd name="T15" fmla="*/ 426 h 480"/>
              <a:gd name="T16" fmla="*/ 53 w 480"/>
              <a:gd name="T17" fmla="*/ 248 h 480"/>
              <a:gd name="T18" fmla="*/ 239 w 480"/>
              <a:gd name="T19" fmla="*/ 53 h 480"/>
              <a:gd name="T20" fmla="*/ 426 w 480"/>
              <a:gd name="T21" fmla="*/ 240 h 480"/>
              <a:gd name="T22" fmla="*/ 239 w 480"/>
              <a:gd name="T23" fmla="*/ 426 h 480"/>
              <a:gd name="T24" fmla="*/ 123 w 480"/>
              <a:gd name="T25" fmla="*/ 354 h 480"/>
              <a:gd name="T26" fmla="*/ 123 w 480"/>
              <a:gd name="T27" fmla="*/ 354 h 480"/>
              <a:gd name="T28" fmla="*/ 283 w 480"/>
              <a:gd name="T29" fmla="*/ 293 h 480"/>
              <a:gd name="T30" fmla="*/ 354 w 480"/>
              <a:gd name="T31" fmla="*/ 124 h 480"/>
              <a:gd name="T32" fmla="*/ 186 w 480"/>
              <a:gd name="T33" fmla="*/ 195 h 480"/>
              <a:gd name="T34" fmla="*/ 123 w 480"/>
              <a:gd name="T35" fmla="*/ 354 h 480"/>
              <a:gd name="T36" fmla="*/ 213 w 480"/>
              <a:gd name="T37" fmla="*/ 213 h 480"/>
              <a:gd name="T38" fmla="*/ 213 w 480"/>
              <a:gd name="T39" fmla="*/ 213 h 480"/>
              <a:gd name="T40" fmla="*/ 310 w 480"/>
              <a:gd name="T41" fmla="*/ 169 h 480"/>
              <a:gd name="T42" fmla="*/ 266 w 480"/>
              <a:gd name="T43" fmla="*/ 266 h 480"/>
              <a:gd name="T44" fmla="*/ 213 w 480"/>
              <a:gd name="T45" fmla="*/ 266 h 480"/>
              <a:gd name="T46" fmla="*/ 213 w 480"/>
              <a:gd name="T47" fmla="*/ 213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80">
                <a:moveTo>
                  <a:pt x="239" y="0"/>
                </a:moveTo>
                <a:lnTo>
                  <a:pt x="239" y="0"/>
                </a:lnTo>
                <a:cubicBezTo>
                  <a:pt x="107" y="9"/>
                  <a:pt x="0" y="115"/>
                  <a:pt x="0" y="248"/>
                </a:cubicBezTo>
                <a:cubicBezTo>
                  <a:pt x="0" y="372"/>
                  <a:pt x="107" y="479"/>
                  <a:pt x="239" y="479"/>
                </a:cubicBezTo>
                <a:cubicBezTo>
                  <a:pt x="372" y="479"/>
                  <a:pt x="479" y="372"/>
                  <a:pt x="479" y="240"/>
                </a:cubicBezTo>
                <a:cubicBezTo>
                  <a:pt x="479" y="107"/>
                  <a:pt x="363" y="0"/>
                  <a:pt x="239" y="0"/>
                </a:cubicBezTo>
                <a:close/>
                <a:moveTo>
                  <a:pt x="239" y="426"/>
                </a:moveTo>
                <a:lnTo>
                  <a:pt x="239" y="426"/>
                </a:lnTo>
                <a:cubicBezTo>
                  <a:pt x="142" y="434"/>
                  <a:pt x="53" y="346"/>
                  <a:pt x="53" y="248"/>
                </a:cubicBezTo>
                <a:cubicBezTo>
                  <a:pt x="53" y="142"/>
                  <a:pt x="133" y="53"/>
                  <a:pt x="239" y="53"/>
                </a:cubicBezTo>
                <a:cubicBezTo>
                  <a:pt x="336" y="53"/>
                  <a:pt x="426" y="133"/>
                  <a:pt x="426" y="240"/>
                </a:cubicBezTo>
                <a:cubicBezTo>
                  <a:pt x="426" y="346"/>
                  <a:pt x="345" y="426"/>
                  <a:pt x="239" y="426"/>
                </a:cubicBezTo>
                <a:close/>
                <a:moveTo>
                  <a:pt x="123" y="354"/>
                </a:moveTo>
                <a:lnTo>
                  <a:pt x="123" y="354"/>
                </a:lnTo>
                <a:cubicBezTo>
                  <a:pt x="123" y="354"/>
                  <a:pt x="239" y="337"/>
                  <a:pt x="283" y="293"/>
                </a:cubicBezTo>
                <a:cubicBezTo>
                  <a:pt x="336" y="240"/>
                  <a:pt x="354" y="124"/>
                  <a:pt x="354" y="124"/>
                </a:cubicBezTo>
                <a:cubicBezTo>
                  <a:pt x="354" y="124"/>
                  <a:pt x="239" y="142"/>
                  <a:pt x="186" y="195"/>
                </a:cubicBezTo>
                <a:cubicBezTo>
                  <a:pt x="142" y="240"/>
                  <a:pt x="123" y="354"/>
                  <a:pt x="123" y="354"/>
                </a:cubicBezTo>
                <a:close/>
                <a:moveTo>
                  <a:pt x="213" y="213"/>
                </a:moveTo>
                <a:lnTo>
                  <a:pt x="213" y="213"/>
                </a:lnTo>
                <a:cubicBezTo>
                  <a:pt x="239" y="195"/>
                  <a:pt x="274" y="178"/>
                  <a:pt x="310" y="169"/>
                </a:cubicBezTo>
                <a:cubicBezTo>
                  <a:pt x="301" y="204"/>
                  <a:pt x="283" y="248"/>
                  <a:pt x="266" y="266"/>
                </a:cubicBezTo>
                <a:cubicBezTo>
                  <a:pt x="248" y="275"/>
                  <a:pt x="230" y="275"/>
                  <a:pt x="213" y="266"/>
                </a:cubicBezTo>
                <a:cubicBezTo>
                  <a:pt x="204" y="248"/>
                  <a:pt x="204" y="231"/>
                  <a:pt x="213" y="2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21" name="Freeform 6"/>
          <p:cNvSpPr>
            <a:spLocks noChangeArrowheads="1"/>
          </p:cNvSpPr>
          <p:nvPr/>
        </p:nvSpPr>
        <p:spPr bwMode="auto">
          <a:xfrm>
            <a:off x="6324721" y="2675094"/>
            <a:ext cx="346556" cy="337388"/>
          </a:xfrm>
          <a:custGeom>
            <a:avLst/>
            <a:gdLst>
              <a:gd name="T0" fmla="*/ 425 w 444"/>
              <a:gd name="T1" fmla="*/ 17 h 435"/>
              <a:gd name="T2" fmla="*/ 425 w 444"/>
              <a:gd name="T3" fmla="*/ 17 h 435"/>
              <a:gd name="T4" fmla="*/ 345 w 444"/>
              <a:gd name="T5" fmla="*/ 35 h 435"/>
              <a:gd name="T6" fmla="*/ 0 w 444"/>
              <a:gd name="T7" fmla="*/ 222 h 435"/>
              <a:gd name="T8" fmla="*/ 195 w 444"/>
              <a:gd name="T9" fmla="*/ 248 h 435"/>
              <a:gd name="T10" fmla="*/ 221 w 444"/>
              <a:gd name="T11" fmla="*/ 434 h 435"/>
              <a:gd name="T12" fmla="*/ 399 w 444"/>
              <a:gd name="T13" fmla="*/ 89 h 435"/>
              <a:gd name="T14" fmla="*/ 425 w 444"/>
              <a:gd name="T15" fmla="*/ 17 h 435"/>
              <a:gd name="T16" fmla="*/ 381 w 444"/>
              <a:gd name="T17" fmla="*/ 62 h 435"/>
              <a:gd name="T18" fmla="*/ 381 w 444"/>
              <a:gd name="T19" fmla="*/ 62 h 435"/>
              <a:gd name="T20" fmla="*/ 239 w 444"/>
              <a:gd name="T21" fmla="*/ 319 h 435"/>
              <a:gd name="T22" fmla="*/ 230 w 444"/>
              <a:gd name="T23" fmla="*/ 204 h 435"/>
              <a:gd name="T24" fmla="*/ 381 w 444"/>
              <a:gd name="T25" fmla="*/ 6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44" h="435">
                <a:moveTo>
                  <a:pt x="425" y="17"/>
                </a:moveTo>
                <a:lnTo>
                  <a:pt x="425" y="17"/>
                </a:lnTo>
                <a:cubicBezTo>
                  <a:pt x="408" y="0"/>
                  <a:pt x="399" y="17"/>
                  <a:pt x="345" y="35"/>
                </a:cubicBezTo>
                <a:cubicBezTo>
                  <a:pt x="221" y="97"/>
                  <a:pt x="0" y="222"/>
                  <a:pt x="0" y="222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221" y="434"/>
                  <a:pt x="221" y="434"/>
                  <a:pt x="221" y="434"/>
                </a:cubicBezTo>
                <a:cubicBezTo>
                  <a:pt x="221" y="434"/>
                  <a:pt x="345" y="222"/>
                  <a:pt x="399" y="89"/>
                </a:cubicBezTo>
                <a:cubicBezTo>
                  <a:pt x="425" y="44"/>
                  <a:pt x="443" y="26"/>
                  <a:pt x="425" y="17"/>
                </a:cubicBezTo>
                <a:close/>
                <a:moveTo>
                  <a:pt x="381" y="62"/>
                </a:moveTo>
                <a:lnTo>
                  <a:pt x="381" y="62"/>
                </a:lnTo>
                <a:cubicBezTo>
                  <a:pt x="239" y="319"/>
                  <a:pt x="239" y="319"/>
                  <a:pt x="239" y="319"/>
                </a:cubicBezTo>
                <a:cubicBezTo>
                  <a:pt x="230" y="204"/>
                  <a:pt x="230" y="204"/>
                  <a:pt x="230" y="204"/>
                </a:cubicBezTo>
                <a:lnTo>
                  <a:pt x="381" y="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22" name="Freeform 8"/>
          <p:cNvSpPr>
            <a:spLocks noChangeArrowheads="1"/>
          </p:cNvSpPr>
          <p:nvPr/>
        </p:nvSpPr>
        <p:spPr bwMode="auto">
          <a:xfrm>
            <a:off x="850591" y="2675094"/>
            <a:ext cx="391307" cy="343522"/>
          </a:xfrm>
          <a:custGeom>
            <a:avLst/>
            <a:gdLst>
              <a:gd name="T0" fmla="*/ 310 w 497"/>
              <a:gd name="T1" fmla="*/ 336 h 444"/>
              <a:gd name="T2" fmla="*/ 310 w 497"/>
              <a:gd name="T3" fmla="*/ 336 h 444"/>
              <a:gd name="T4" fmla="*/ 221 w 497"/>
              <a:gd name="T5" fmla="*/ 257 h 444"/>
              <a:gd name="T6" fmla="*/ 248 w 497"/>
              <a:gd name="T7" fmla="*/ 195 h 444"/>
              <a:gd name="T8" fmla="*/ 274 w 497"/>
              <a:gd name="T9" fmla="*/ 151 h 444"/>
              <a:gd name="T10" fmla="*/ 266 w 497"/>
              <a:gd name="T11" fmla="*/ 133 h 444"/>
              <a:gd name="T12" fmla="*/ 274 w 497"/>
              <a:gd name="T13" fmla="*/ 89 h 444"/>
              <a:gd name="T14" fmla="*/ 177 w 497"/>
              <a:gd name="T15" fmla="*/ 0 h 444"/>
              <a:gd name="T16" fmla="*/ 70 w 497"/>
              <a:gd name="T17" fmla="*/ 89 h 444"/>
              <a:gd name="T18" fmla="*/ 79 w 497"/>
              <a:gd name="T19" fmla="*/ 133 h 444"/>
              <a:gd name="T20" fmla="*/ 70 w 497"/>
              <a:gd name="T21" fmla="*/ 151 h 444"/>
              <a:gd name="T22" fmla="*/ 97 w 497"/>
              <a:gd name="T23" fmla="*/ 195 h 444"/>
              <a:gd name="T24" fmla="*/ 123 w 497"/>
              <a:gd name="T25" fmla="*/ 257 h 444"/>
              <a:gd name="T26" fmla="*/ 35 w 497"/>
              <a:gd name="T27" fmla="*/ 336 h 444"/>
              <a:gd name="T28" fmla="*/ 0 w 497"/>
              <a:gd name="T29" fmla="*/ 345 h 444"/>
              <a:gd name="T30" fmla="*/ 0 w 497"/>
              <a:gd name="T31" fmla="*/ 443 h 444"/>
              <a:gd name="T32" fmla="*/ 398 w 497"/>
              <a:gd name="T33" fmla="*/ 443 h 444"/>
              <a:gd name="T34" fmla="*/ 398 w 497"/>
              <a:gd name="T35" fmla="*/ 399 h 444"/>
              <a:gd name="T36" fmla="*/ 310 w 497"/>
              <a:gd name="T37" fmla="*/ 336 h 444"/>
              <a:gd name="T38" fmla="*/ 425 w 497"/>
              <a:gd name="T39" fmla="*/ 195 h 444"/>
              <a:gd name="T40" fmla="*/ 425 w 497"/>
              <a:gd name="T41" fmla="*/ 195 h 444"/>
              <a:gd name="T42" fmla="*/ 425 w 497"/>
              <a:gd name="T43" fmla="*/ 124 h 444"/>
              <a:gd name="T44" fmla="*/ 372 w 497"/>
              <a:gd name="T45" fmla="*/ 124 h 444"/>
              <a:gd name="T46" fmla="*/ 372 w 497"/>
              <a:gd name="T47" fmla="*/ 195 h 444"/>
              <a:gd name="T48" fmla="*/ 301 w 497"/>
              <a:gd name="T49" fmla="*/ 195 h 444"/>
              <a:gd name="T50" fmla="*/ 301 w 497"/>
              <a:gd name="T51" fmla="*/ 248 h 444"/>
              <a:gd name="T52" fmla="*/ 372 w 497"/>
              <a:gd name="T53" fmla="*/ 248 h 444"/>
              <a:gd name="T54" fmla="*/ 372 w 497"/>
              <a:gd name="T55" fmla="*/ 319 h 444"/>
              <a:gd name="T56" fmla="*/ 425 w 497"/>
              <a:gd name="T57" fmla="*/ 319 h 444"/>
              <a:gd name="T58" fmla="*/ 425 w 497"/>
              <a:gd name="T59" fmla="*/ 248 h 444"/>
              <a:gd name="T60" fmla="*/ 496 w 497"/>
              <a:gd name="T61" fmla="*/ 248 h 444"/>
              <a:gd name="T62" fmla="*/ 496 w 497"/>
              <a:gd name="T63" fmla="*/ 195 h 444"/>
              <a:gd name="T64" fmla="*/ 425 w 497"/>
              <a:gd name="T65" fmla="*/ 195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44">
                <a:moveTo>
                  <a:pt x="310" y="336"/>
                </a:moveTo>
                <a:lnTo>
                  <a:pt x="310" y="336"/>
                </a:lnTo>
                <a:cubicBezTo>
                  <a:pt x="248" y="310"/>
                  <a:pt x="221" y="292"/>
                  <a:pt x="221" y="257"/>
                </a:cubicBezTo>
                <a:cubicBezTo>
                  <a:pt x="221" y="230"/>
                  <a:pt x="239" y="239"/>
                  <a:pt x="248" y="195"/>
                </a:cubicBezTo>
                <a:cubicBezTo>
                  <a:pt x="257" y="177"/>
                  <a:pt x="274" y="195"/>
                  <a:pt x="274" y="151"/>
                </a:cubicBezTo>
                <a:cubicBezTo>
                  <a:pt x="274" y="133"/>
                  <a:pt x="266" y="133"/>
                  <a:pt x="266" y="133"/>
                </a:cubicBezTo>
                <a:cubicBezTo>
                  <a:pt x="266" y="133"/>
                  <a:pt x="274" y="106"/>
                  <a:pt x="274" y="89"/>
                </a:cubicBezTo>
                <a:cubicBezTo>
                  <a:pt x="274" y="62"/>
                  <a:pt x="257" y="0"/>
                  <a:pt x="177" y="0"/>
                </a:cubicBezTo>
                <a:cubicBezTo>
                  <a:pt x="88" y="0"/>
                  <a:pt x="70" y="62"/>
                  <a:pt x="70" y="89"/>
                </a:cubicBezTo>
                <a:cubicBezTo>
                  <a:pt x="70" y="106"/>
                  <a:pt x="79" y="133"/>
                  <a:pt x="79" y="133"/>
                </a:cubicBezTo>
                <a:cubicBezTo>
                  <a:pt x="79" y="133"/>
                  <a:pt x="70" y="133"/>
                  <a:pt x="70" y="151"/>
                </a:cubicBezTo>
                <a:cubicBezTo>
                  <a:pt x="70" y="195"/>
                  <a:pt x="88" y="177"/>
                  <a:pt x="97" y="195"/>
                </a:cubicBezTo>
                <a:cubicBezTo>
                  <a:pt x="106" y="239"/>
                  <a:pt x="123" y="230"/>
                  <a:pt x="123" y="257"/>
                </a:cubicBezTo>
                <a:cubicBezTo>
                  <a:pt x="123" y="292"/>
                  <a:pt x="97" y="310"/>
                  <a:pt x="35" y="336"/>
                </a:cubicBezTo>
                <a:cubicBezTo>
                  <a:pt x="35" y="336"/>
                  <a:pt x="17" y="336"/>
                  <a:pt x="0" y="345"/>
                </a:cubicBezTo>
                <a:cubicBezTo>
                  <a:pt x="0" y="443"/>
                  <a:pt x="0" y="443"/>
                  <a:pt x="0" y="443"/>
                </a:cubicBezTo>
                <a:cubicBezTo>
                  <a:pt x="398" y="443"/>
                  <a:pt x="398" y="443"/>
                  <a:pt x="398" y="443"/>
                </a:cubicBezTo>
                <a:cubicBezTo>
                  <a:pt x="398" y="443"/>
                  <a:pt x="398" y="408"/>
                  <a:pt x="398" y="399"/>
                </a:cubicBezTo>
                <a:cubicBezTo>
                  <a:pt x="398" y="381"/>
                  <a:pt x="372" y="354"/>
                  <a:pt x="310" y="336"/>
                </a:cubicBezTo>
                <a:close/>
                <a:moveTo>
                  <a:pt x="425" y="195"/>
                </a:moveTo>
                <a:lnTo>
                  <a:pt x="425" y="195"/>
                </a:lnTo>
                <a:cubicBezTo>
                  <a:pt x="425" y="124"/>
                  <a:pt x="425" y="124"/>
                  <a:pt x="425" y="124"/>
                </a:cubicBezTo>
                <a:cubicBezTo>
                  <a:pt x="372" y="124"/>
                  <a:pt x="372" y="124"/>
                  <a:pt x="372" y="124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01" y="195"/>
                  <a:pt x="301" y="195"/>
                  <a:pt x="301" y="195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72" y="248"/>
                  <a:pt x="372" y="248"/>
                  <a:pt x="372" y="248"/>
                </a:cubicBezTo>
                <a:cubicBezTo>
                  <a:pt x="372" y="319"/>
                  <a:pt x="372" y="319"/>
                  <a:pt x="372" y="319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96" y="248"/>
                  <a:pt x="496" y="248"/>
                  <a:pt x="496" y="248"/>
                </a:cubicBezTo>
                <a:cubicBezTo>
                  <a:pt x="496" y="195"/>
                  <a:pt x="496" y="195"/>
                  <a:pt x="496" y="195"/>
                </a:cubicBezTo>
                <a:lnTo>
                  <a:pt x="425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23" name="Freeform 9"/>
          <p:cNvSpPr>
            <a:spLocks noChangeArrowheads="1"/>
          </p:cNvSpPr>
          <p:nvPr/>
        </p:nvSpPr>
        <p:spPr bwMode="auto">
          <a:xfrm>
            <a:off x="7102131" y="2683273"/>
            <a:ext cx="335108" cy="329209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24" name="Freeform 12"/>
          <p:cNvSpPr>
            <a:spLocks noChangeArrowheads="1"/>
          </p:cNvSpPr>
          <p:nvPr/>
        </p:nvSpPr>
        <p:spPr bwMode="auto">
          <a:xfrm>
            <a:off x="3175535" y="3478690"/>
            <a:ext cx="363207" cy="357835"/>
          </a:xfrm>
          <a:custGeom>
            <a:avLst/>
            <a:gdLst>
              <a:gd name="T0" fmla="*/ 230 w 462"/>
              <a:gd name="T1" fmla="*/ 9 h 461"/>
              <a:gd name="T2" fmla="*/ 230 w 462"/>
              <a:gd name="T3" fmla="*/ 9 h 461"/>
              <a:gd name="T4" fmla="*/ 0 w 462"/>
              <a:gd name="T5" fmla="*/ 239 h 461"/>
              <a:gd name="T6" fmla="*/ 230 w 462"/>
              <a:gd name="T7" fmla="*/ 460 h 461"/>
              <a:gd name="T8" fmla="*/ 461 w 462"/>
              <a:gd name="T9" fmla="*/ 230 h 461"/>
              <a:gd name="T10" fmla="*/ 230 w 462"/>
              <a:gd name="T11" fmla="*/ 9 h 461"/>
              <a:gd name="T12" fmla="*/ 248 w 462"/>
              <a:gd name="T13" fmla="*/ 79 h 461"/>
              <a:gd name="T14" fmla="*/ 248 w 462"/>
              <a:gd name="T15" fmla="*/ 79 h 461"/>
              <a:gd name="T16" fmla="*/ 283 w 462"/>
              <a:gd name="T17" fmla="*/ 106 h 461"/>
              <a:gd name="T18" fmla="*/ 239 w 462"/>
              <a:gd name="T19" fmla="*/ 150 h 461"/>
              <a:gd name="T20" fmla="*/ 213 w 462"/>
              <a:gd name="T21" fmla="*/ 115 h 461"/>
              <a:gd name="T22" fmla="*/ 248 w 462"/>
              <a:gd name="T23" fmla="*/ 79 h 461"/>
              <a:gd name="T24" fmla="*/ 195 w 462"/>
              <a:gd name="T25" fmla="*/ 372 h 461"/>
              <a:gd name="T26" fmla="*/ 195 w 462"/>
              <a:gd name="T27" fmla="*/ 372 h 461"/>
              <a:gd name="T28" fmla="*/ 177 w 462"/>
              <a:gd name="T29" fmla="*/ 327 h 461"/>
              <a:gd name="T30" fmla="*/ 195 w 462"/>
              <a:gd name="T31" fmla="*/ 248 h 461"/>
              <a:gd name="T32" fmla="*/ 195 w 462"/>
              <a:gd name="T33" fmla="*/ 230 h 461"/>
              <a:gd name="T34" fmla="*/ 160 w 462"/>
              <a:gd name="T35" fmla="*/ 248 h 461"/>
              <a:gd name="T36" fmla="*/ 151 w 462"/>
              <a:gd name="T37" fmla="*/ 239 h 461"/>
              <a:gd name="T38" fmla="*/ 248 w 462"/>
              <a:gd name="T39" fmla="*/ 185 h 461"/>
              <a:gd name="T40" fmla="*/ 266 w 462"/>
              <a:gd name="T41" fmla="*/ 230 h 461"/>
              <a:gd name="T42" fmla="*/ 239 w 462"/>
              <a:gd name="T43" fmla="*/ 310 h 461"/>
              <a:gd name="T44" fmla="*/ 239 w 462"/>
              <a:gd name="T45" fmla="*/ 327 h 461"/>
              <a:gd name="T46" fmla="*/ 275 w 462"/>
              <a:gd name="T47" fmla="*/ 310 h 461"/>
              <a:gd name="T48" fmla="*/ 283 w 462"/>
              <a:gd name="T49" fmla="*/ 327 h 461"/>
              <a:gd name="T50" fmla="*/ 195 w 462"/>
              <a:gd name="T51" fmla="*/ 37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62" h="461">
                <a:moveTo>
                  <a:pt x="230" y="9"/>
                </a:moveTo>
                <a:lnTo>
                  <a:pt x="230" y="9"/>
                </a:lnTo>
                <a:cubicBezTo>
                  <a:pt x="98" y="9"/>
                  <a:pt x="0" y="106"/>
                  <a:pt x="0" y="239"/>
                </a:cubicBezTo>
                <a:cubicBezTo>
                  <a:pt x="0" y="363"/>
                  <a:pt x="107" y="460"/>
                  <a:pt x="230" y="460"/>
                </a:cubicBezTo>
                <a:cubicBezTo>
                  <a:pt x="363" y="460"/>
                  <a:pt x="461" y="354"/>
                  <a:pt x="461" y="230"/>
                </a:cubicBezTo>
                <a:cubicBezTo>
                  <a:pt x="461" y="106"/>
                  <a:pt x="355" y="0"/>
                  <a:pt x="230" y="9"/>
                </a:cubicBezTo>
                <a:close/>
                <a:moveTo>
                  <a:pt x="248" y="79"/>
                </a:moveTo>
                <a:lnTo>
                  <a:pt x="248" y="79"/>
                </a:lnTo>
                <a:cubicBezTo>
                  <a:pt x="275" y="79"/>
                  <a:pt x="283" y="97"/>
                  <a:pt x="283" y="106"/>
                </a:cubicBezTo>
                <a:cubicBezTo>
                  <a:pt x="283" y="132"/>
                  <a:pt x="266" y="150"/>
                  <a:pt x="239" y="150"/>
                </a:cubicBezTo>
                <a:cubicBezTo>
                  <a:pt x="222" y="150"/>
                  <a:pt x="213" y="132"/>
                  <a:pt x="213" y="115"/>
                </a:cubicBezTo>
                <a:cubicBezTo>
                  <a:pt x="213" y="106"/>
                  <a:pt x="222" y="79"/>
                  <a:pt x="248" y="79"/>
                </a:cubicBezTo>
                <a:close/>
                <a:moveTo>
                  <a:pt x="195" y="372"/>
                </a:moveTo>
                <a:lnTo>
                  <a:pt x="195" y="372"/>
                </a:lnTo>
                <a:cubicBezTo>
                  <a:pt x="177" y="372"/>
                  <a:pt x="169" y="363"/>
                  <a:pt x="177" y="327"/>
                </a:cubicBezTo>
                <a:cubicBezTo>
                  <a:pt x="195" y="248"/>
                  <a:pt x="195" y="248"/>
                  <a:pt x="195" y="248"/>
                </a:cubicBezTo>
                <a:cubicBezTo>
                  <a:pt x="195" y="239"/>
                  <a:pt x="195" y="230"/>
                  <a:pt x="195" y="230"/>
                </a:cubicBezTo>
                <a:cubicBezTo>
                  <a:pt x="186" y="230"/>
                  <a:pt x="169" y="239"/>
                  <a:pt x="160" y="248"/>
                </a:cubicBezTo>
                <a:cubicBezTo>
                  <a:pt x="151" y="239"/>
                  <a:pt x="151" y="239"/>
                  <a:pt x="151" y="239"/>
                </a:cubicBezTo>
                <a:cubicBezTo>
                  <a:pt x="186" y="204"/>
                  <a:pt x="230" y="185"/>
                  <a:pt x="248" y="185"/>
                </a:cubicBezTo>
                <a:cubicBezTo>
                  <a:pt x="266" y="185"/>
                  <a:pt x="266" y="204"/>
                  <a:pt x="266" y="230"/>
                </a:cubicBezTo>
                <a:cubicBezTo>
                  <a:pt x="239" y="310"/>
                  <a:pt x="239" y="310"/>
                  <a:pt x="239" y="310"/>
                </a:cubicBezTo>
                <a:cubicBezTo>
                  <a:pt x="239" y="327"/>
                  <a:pt x="239" y="327"/>
                  <a:pt x="239" y="327"/>
                </a:cubicBezTo>
                <a:cubicBezTo>
                  <a:pt x="248" y="327"/>
                  <a:pt x="266" y="327"/>
                  <a:pt x="275" y="310"/>
                </a:cubicBezTo>
                <a:cubicBezTo>
                  <a:pt x="283" y="327"/>
                  <a:pt x="283" y="327"/>
                  <a:pt x="283" y="327"/>
                </a:cubicBezTo>
                <a:cubicBezTo>
                  <a:pt x="248" y="363"/>
                  <a:pt x="213" y="372"/>
                  <a:pt x="195" y="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25" name="Freeform 13"/>
          <p:cNvSpPr>
            <a:spLocks noChangeArrowheads="1"/>
          </p:cNvSpPr>
          <p:nvPr/>
        </p:nvSpPr>
        <p:spPr bwMode="auto">
          <a:xfrm>
            <a:off x="3228611" y="2611706"/>
            <a:ext cx="183165" cy="382373"/>
          </a:xfrm>
          <a:custGeom>
            <a:avLst/>
            <a:gdLst>
              <a:gd name="T0" fmla="*/ 178 w 232"/>
              <a:gd name="T1" fmla="*/ 0 h 498"/>
              <a:gd name="T2" fmla="*/ 178 w 232"/>
              <a:gd name="T3" fmla="*/ 0 h 498"/>
              <a:gd name="T4" fmla="*/ 222 w 232"/>
              <a:gd name="T5" fmla="*/ 53 h 498"/>
              <a:gd name="T6" fmla="*/ 160 w 232"/>
              <a:gd name="T7" fmla="*/ 115 h 498"/>
              <a:gd name="T8" fmla="*/ 107 w 232"/>
              <a:gd name="T9" fmla="*/ 62 h 498"/>
              <a:gd name="T10" fmla="*/ 178 w 232"/>
              <a:gd name="T11" fmla="*/ 0 h 498"/>
              <a:gd name="T12" fmla="*/ 72 w 232"/>
              <a:gd name="T13" fmla="*/ 497 h 498"/>
              <a:gd name="T14" fmla="*/ 72 w 232"/>
              <a:gd name="T15" fmla="*/ 497 h 498"/>
              <a:gd name="T16" fmla="*/ 45 w 232"/>
              <a:gd name="T17" fmla="*/ 407 h 498"/>
              <a:gd name="T18" fmla="*/ 81 w 232"/>
              <a:gd name="T19" fmla="*/ 284 h 498"/>
              <a:gd name="T20" fmla="*/ 81 w 232"/>
              <a:gd name="T21" fmla="*/ 257 h 498"/>
              <a:gd name="T22" fmla="*/ 19 w 232"/>
              <a:gd name="T23" fmla="*/ 284 h 498"/>
              <a:gd name="T24" fmla="*/ 0 w 232"/>
              <a:gd name="T25" fmla="*/ 266 h 498"/>
              <a:gd name="T26" fmla="*/ 169 w 232"/>
              <a:gd name="T27" fmla="*/ 178 h 498"/>
              <a:gd name="T28" fmla="*/ 187 w 232"/>
              <a:gd name="T29" fmla="*/ 257 h 498"/>
              <a:gd name="T30" fmla="*/ 151 w 232"/>
              <a:gd name="T31" fmla="*/ 390 h 498"/>
              <a:gd name="T32" fmla="*/ 160 w 232"/>
              <a:gd name="T33" fmla="*/ 425 h 498"/>
              <a:gd name="T34" fmla="*/ 213 w 232"/>
              <a:gd name="T35" fmla="*/ 390 h 498"/>
              <a:gd name="T36" fmla="*/ 231 w 232"/>
              <a:gd name="T37" fmla="*/ 407 h 498"/>
              <a:gd name="T38" fmla="*/ 72 w 232"/>
              <a:gd name="T39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32" h="498">
                <a:moveTo>
                  <a:pt x="178" y="0"/>
                </a:moveTo>
                <a:lnTo>
                  <a:pt x="178" y="0"/>
                </a:lnTo>
                <a:cubicBezTo>
                  <a:pt x="213" y="0"/>
                  <a:pt x="222" y="27"/>
                  <a:pt x="222" y="53"/>
                </a:cubicBezTo>
                <a:cubicBezTo>
                  <a:pt x="222" y="80"/>
                  <a:pt x="196" y="115"/>
                  <a:pt x="160" y="115"/>
                </a:cubicBezTo>
                <a:cubicBezTo>
                  <a:pt x="125" y="115"/>
                  <a:pt x="107" y="97"/>
                  <a:pt x="107" y="62"/>
                </a:cubicBezTo>
                <a:cubicBezTo>
                  <a:pt x="107" y="35"/>
                  <a:pt x="134" y="0"/>
                  <a:pt x="178" y="0"/>
                </a:cubicBezTo>
                <a:close/>
                <a:moveTo>
                  <a:pt x="72" y="497"/>
                </a:moveTo>
                <a:lnTo>
                  <a:pt x="72" y="497"/>
                </a:lnTo>
                <a:cubicBezTo>
                  <a:pt x="45" y="497"/>
                  <a:pt x="28" y="478"/>
                  <a:pt x="45" y="407"/>
                </a:cubicBezTo>
                <a:cubicBezTo>
                  <a:pt x="81" y="284"/>
                  <a:pt x="81" y="284"/>
                  <a:pt x="81" y="284"/>
                </a:cubicBezTo>
                <a:cubicBezTo>
                  <a:pt x="81" y="266"/>
                  <a:pt x="81" y="257"/>
                  <a:pt x="81" y="257"/>
                </a:cubicBezTo>
                <a:cubicBezTo>
                  <a:pt x="72" y="257"/>
                  <a:pt x="37" y="275"/>
                  <a:pt x="19" y="284"/>
                </a:cubicBezTo>
                <a:cubicBezTo>
                  <a:pt x="0" y="266"/>
                  <a:pt x="0" y="266"/>
                  <a:pt x="0" y="266"/>
                </a:cubicBezTo>
                <a:cubicBezTo>
                  <a:pt x="63" y="213"/>
                  <a:pt x="143" y="178"/>
                  <a:pt x="169" y="178"/>
                </a:cubicBezTo>
                <a:cubicBezTo>
                  <a:pt x="196" y="178"/>
                  <a:pt x="205" y="213"/>
                  <a:pt x="187" y="257"/>
                </a:cubicBezTo>
                <a:cubicBezTo>
                  <a:pt x="151" y="390"/>
                  <a:pt x="151" y="390"/>
                  <a:pt x="151" y="390"/>
                </a:cubicBezTo>
                <a:cubicBezTo>
                  <a:pt x="151" y="416"/>
                  <a:pt x="151" y="425"/>
                  <a:pt x="160" y="425"/>
                </a:cubicBezTo>
                <a:cubicBezTo>
                  <a:pt x="160" y="425"/>
                  <a:pt x="187" y="407"/>
                  <a:pt x="213" y="390"/>
                </a:cubicBezTo>
                <a:cubicBezTo>
                  <a:pt x="231" y="407"/>
                  <a:pt x="231" y="407"/>
                  <a:pt x="231" y="407"/>
                </a:cubicBezTo>
                <a:cubicBezTo>
                  <a:pt x="169" y="478"/>
                  <a:pt x="98" y="497"/>
                  <a:pt x="72" y="4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26" name="Freeform 17"/>
          <p:cNvSpPr>
            <a:spLocks noChangeArrowheads="1"/>
          </p:cNvSpPr>
          <p:nvPr/>
        </p:nvSpPr>
        <p:spPr bwMode="auto">
          <a:xfrm>
            <a:off x="6316396" y="3440861"/>
            <a:ext cx="363207" cy="356813"/>
          </a:xfrm>
          <a:custGeom>
            <a:avLst/>
            <a:gdLst>
              <a:gd name="T0" fmla="*/ 231 w 461"/>
              <a:gd name="T1" fmla="*/ 9 h 461"/>
              <a:gd name="T2" fmla="*/ 231 w 461"/>
              <a:gd name="T3" fmla="*/ 9 h 461"/>
              <a:gd name="T4" fmla="*/ 0 w 461"/>
              <a:gd name="T5" fmla="*/ 239 h 461"/>
              <a:gd name="T6" fmla="*/ 231 w 461"/>
              <a:gd name="T7" fmla="*/ 460 h 461"/>
              <a:gd name="T8" fmla="*/ 460 w 461"/>
              <a:gd name="T9" fmla="*/ 230 h 461"/>
              <a:gd name="T10" fmla="*/ 231 w 461"/>
              <a:gd name="T11" fmla="*/ 9 h 461"/>
              <a:gd name="T12" fmla="*/ 231 w 461"/>
              <a:gd name="T13" fmla="*/ 372 h 461"/>
              <a:gd name="T14" fmla="*/ 231 w 461"/>
              <a:gd name="T15" fmla="*/ 372 h 461"/>
              <a:gd name="T16" fmla="*/ 221 w 461"/>
              <a:gd name="T17" fmla="*/ 372 h 461"/>
              <a:gd name="T18" fmla="*/ 195 w 461"/>
              <a:gd name="T19" fmla="*/ 336 h 461"/>
              <a:gd name="T20" fmla="*/ 231 w 461"/>
              <a:gd name="T21" fmla="*/ 301 h 461"/>
              <a:gd name="T22" fmla="*/ 231 w 461"/>
              <a:gd name="T23" fmla="*/ 301 h 461"/>
              <a:gd name="T24" fmla="*/ 257 w 461"/>
              <a:gd name="T25" fmla="*/ 336 h 461"/>
              <a:gd name="T26" fmla="*/ 231 w 461"/>
              <a:gd name="T27" fmla="*/ 372 h 461"/>
              <a:gd name="T28" fmla="*/ 310 w 461"/>
              <a:gd name="T29" fmla="*/ 213 h 461"/>
              <a:gd name="T30" fmla="*/ 310 w 461"/>
              <a:gd name="T31" fmla="*/ 213 h 461"/>
              <a:gd name="T32" fmla="*/ 284 w 461"/>
              <a:gd name="T33" fmla="*/ 230 h 461"/>
              <a:gd name="T34" fmla="*/ 266 w 461"/>
              <a:gd name="T35" fmla="*/ 248 h 461"/>
              <a:gd name="T36" fmla="*/ 257 w 461"/>
              <a:gd name="T37" fmla="*/ 257 h 461"/>
              <a:gd name="T38" fmla="*/ 248 w 461"/>
              <a:gd name="T39" fmla="*/ 274 h 461"/>
              <a:gd name="T40" fmla="*/ 248 w 461"/>
              <a:gd name="T41" fmla="*/ 274 h 461"/>
              <a:gd name="T42" fmla="*/ 195 w 461"/>
              <a:gd name="T43" fmla="*/ 274 h 461"/>
              <a:gd name="T44" fmla="*/ 195 w 461"/>
              <a:gd name="T45" fmla="*/ 274 h 461"/>
              <a:gd name="T46" fmla="*/ 204 w 461"/>
              <a:gd name="T47" fmla="*/ 230 h 461"/>
              <a:gd name="T48" fmla="*/ 248 w 461"/>
              <a:gd name="T49" fmla="*/ 204 h 461"/>
              <a:gd name="T50" fmla="*/ 257 w 461"/>
              <a:gd name="T51" fmla="*/ 195 h 461"/>
              <a:gd name="T52" fmla="*/ 266 w 461"/>
              <a:gd name="T53" fmla="*/ 176 h 461"/>
              <a:gd name="T54" fmla="*/ 257 w 461"/>
              <a:gd name="T55" fmla="*/ 150 h 461"/>
              <a:gd name="T56" fmla="*/ 231 w 461"/>
              <a:gd name="T57" fmla="*/ 141 h 461"/>
              <a:gd name="T58" fmla="*/ 204 w 461"/>
              <a:gd name="T59" fmla="*/ 150 h 461"/>
              <a:gd name="T60" fmla="*/ 195 w 461"/>
              <a:gd name="T61" fmla="*/ 176 h 461"/>
              <a:gd name="T62" fmla="*/ 195 w 461"/>
              <a:gd name="T63" fmla="*/ 185 h 461"/>
              <a:gd name="T64" fmla="*/ 142 w 461"/>
              <a:gd name="T65" fmla="*/ 185 h 461"/>
              <a:gd name="T66" fmla="*/ 142 w 461"/>
              <a:gd name="T67" fmla="*/ 176 h 461"/>
              <a:gd name="T68" fmla="*/ 177 w 461"/>
              <a:gd name="T69" fmla="*/ 106 h 461"/>
              <a:gd name="T70" fmla="*/ 231 w 461"/>
              <a:gd name="T71" fmla="*/ 97 h 461"/>
              <a:gd name="T72" fmla="*/ 293 w 461"/>
              <a:gd name="T73" fmla="*/ 115 h 461"/>
              <a:gd name="T74" fmla="*/ 319 w 461"/>
              <a:gd name="T75" fmla="*/ 168 h 461"/>
              <a:gd name="T76" fmla="*/ 310 w 461"/>
              <a:gd name="T77" fmla="*/ 213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61" h="461">
                <a:moveTo>
                  <a:pt x="231" y="9"/>
                </a:moveTo>
                <a:lnTo>
                  <a:pt x="231" y="9"/>
                </a:lnTo>
                <a:cubicBezTo>
                  <a:pt x="97" y="9"/>
                  <a:pt x="0" y="106"/>
                  <a:pt x="0" y="239"/>
                </a:cubicBezTo>
                <a:cubicBezTo>
                  <a:pt x="0" y="363"/>
                  <a:pt x="106" y="460"/>
                  <a:pt x="231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1" y="9"/>
                </a:cubicBezTo>
                <a:close/>
                <a:moveTo>
                  <a:pt x="231" y="372"/>
                </a:moveTo>
                <a:lnTo>
                  <a:pt x="231" y="372"/>
                </a:lnTo>
                <a:cubicBezTo>
                  <a:pt x="221" y="372"/>
                  <a:pt x="221" y="372"/>
                  <a:pt x="221" y="372"/>
                </a:cubicBezTo>
                <a:cubicBezTo>
                  <a:pt x="204" y="372"/>
                  <a:pt x="195" y="354"/>
                  <a:pt x="195" y="336"/>
                </a:cubicBezTo>
                <a:cubicBezTo>
                  <a:pt x="195" y="319"/>
                  <a:pt x="204" y="301"/>
                  <a:pt x="231" y="301"/>
                </a:cubicBezTo>
                <a:lnTo>
                  <a:pt x="231" y="301"/>
                </a:lnTo>
                <a:cubicBezTo>
                  <a:pt x="248" y="310"/>
                  <a:pt x="257" y="319"/>
                  <a:pt x="257" y="336"/>
                </a:cubicBezTo>
                <a:cubicBezTo>
                  <a:pt x="257" y="363"/>
                  <a:pt x="248" y="372"/>
                  <a:pt x="231" y="372"/>
                </a:cubicBezTo>
                <a:close/>
                <a:moveTo>
                  <a:pt x="310" y="213"/>
                </a:moveTo>
                <a:lnTo>
                  <a:pt x="310" y="213"/>
                </a:lnTo>
                <a:cubicBezTo>
                  <a:pt x="301" y="213"/>
                  <a:pt x="293" y="221"/>
                  <a:pt x="284" y="230"/>
                </a:cubicBezTo>
                <a:cubicBezTo>
                  <a:pt x="266" y="248"/>
                  <a:pt x="266" y="248"/>
                  <a:pt x="266" y="248"/>
                </a:cubicBezTo>
                <a:cubicBezTo>
                  <a:pt x="257" y="248"/>
                  <a:pt x="257" y="257"/>
                  <a:pt x="257" y="257"/>
                </a:cubicBezTo>
                <a:cubicBezTo>
                  <a:pt x="248" y="266"/>
                  <a:pt x="248" y="266"/>
                  <a:pt x="248" y="274"/>
                </a:cubicBezTo>
                <a:lnTo>
                  <a:pt x="248" y="274"/>
                </a:lnTo>
                <a:cubicBezTo>
                  <a:pt x="195" y="274"/>
                  <a:pt x="195" y="274"/>
                  <a:pt x="195" y="274"/>
                </a:cubicBezTo>
                <a:lnTo>
                  <a:pt x="195" y="274"/>
                </a:lnTo>
                <a:cubicBezTo>
                  <a:pt x="195" y="257"/>
                  <a:pt x="195" y="248"/>
                  <a:pt x="204" y="230"/>
                </a:cubicBezTo>
                <a:cubicBezTo>
                  <a:pt x="221" y="221"/>
                  <a:pt x="248" y="204"/>
                  <a:pt x="248" y="204"/>
                </a:cubicBezTo>
                <a:lnTo>
                  <a:pt x="257" y="195"/>
                </a:lnTo>
                <a:cubicBezTo>
                  <a:pt x="257" y="185"/>
                  <a:pt x="266" y="176"/>
                  <a:pt x="266" y="176"/>
                </a:cubicBezTo>
                <a:cubicBezTo>
                  <a:pt x="266" y="168"/>
                  <a:pt x="257" y="160"/>
                  <a:pt x="257" y="150"/>
                </a:cubicBezTo>
                <a:cubicBezTo>
                  <a:pt x="248" y="141"/>
                  <a:pt x="240" y="141"/>
                  <a:pt x="231" y="141"/>
                </a:cubicBezTo>
                <a:cubicBezTo>
                  <a:pt x="221" y="141"/>
                  <a:pt x="213" y="141"/>
                  <a:pt x="204" y="150"/>
                </a:cubicBezTo>
                <a:cubicBezTo>
                  <a:pt x="195" y="160"/>
                  <a:pt x="195" y="168"/>
                  <a:pt x="195" y="176"/>
                </a:cubicBezTo>
                <a:cubicBezTo>
                  <a:pt x="195" y="185"/>
                  <a:pt x="195" y="185"/>
                  <a:pt x="195" y="185"/>
                </a:cubicBezTo>
                <a:cubicBezTo>
                  <a:pt x="142" y="185"/>
                  <a:pt x="142" y="185"/>
                  <a:pt x="142" y="185"/>
                </a:cubicBezTo>
                <a:cubicBezTo>
                  <a:pt x="142" y="176"/>
                  <a:pt x="142" y="176"/>
                  <a:pt x="142" y="176"/>
                </a:cubicBezTo>
                <a:cubicBezTo>
                  <a:pt x="142" y="141"/>
                  <a:pt x="150" y="123"/>
                  <a:pt x="177" y="106"/>
                </a:cubicBezTo>
                <a:cubicBezTo>
                  <a:pt x="186" y="97"/>
                  <a:pt x="204" y="97"/>
                  <a:pt x="231" y="97"/>
                </a:cubicBezTo>
                <a:cubicBezTo>
                  <a:pt x="257" y="97"/>
                  <a:pt x="275" y="97"/>
                  <a:pt x="293" y="115"/>
                </a:cubicBezTo>
                <a:cubicBezTo>
                  <a:pt x="310" y="123"/>
                  <a:pt x="319" y="141"/>
                  <a:pt x="319" y="168"/>
                </a:cubicBezTo>
                <a:cubicBezTo>
                  <a:pt x="319" y="185"/>
                  <a:pt x="319" y="195"/>
                  <a:pt x="310" y="2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27" name="Freeform 20"/>
          <p:cNvSpPr>
            <a:spLocks noChangeArrowheads="1"/>
          </p:cNvSpPr>
          <p:nvPr/>
        </p:nvSpPr>
        <p:spPr bwMode="auto">
          <a:xfrm>
            <a:off x="3969596" y="4185159"/>
            <a:ext cx="391307" cy="389530"/>
          </a:xfrm>
          <a:custGeom>
            <a:avLst/>
            <a:gdLst>
              <a:gd name="T0" fmla="*/ 469 w 497"/>
              <a:gd name="T1" fmla="*/ 8 h 505"/>
              <a:gd name="T2" fmla="*/ 469 w 497"/>
              <a:gd name="T3" fmla="*/ 8 h 505"/>
              <a:gd name="T4" fmla="*/ 452 w 497"/>
              <a:gd name="T5" fmla="*/ 0 h 505"/>
              <a:gd name="T6" fmla="*/ 443 w 497"/>
              <a:gd name="T7" fmla="*/ 17 h 505"/>
              <a:gd name="T8" fmla="*/ 381 w 497"/>
              <a:gd name="T9" fmla="*/ 168 h 505"/>
              <a:gd name="T10" fmla="*/ 372 w 497"/>
              <a:gd name="T11" fmla="*/ 141 h 505"/>
              <a:gd name="T12" fmla="*/ 346 w 497"/>
              <a:gd name="T13" fmla="*/ 132 h 505"/>
              <a:gd name="T14" fmla="*/ 265 w 497"/>
              <a:gd name="T15" fmla="*/ 132 h 505"/>
              <a:gd name="T16" fmla="*/ 240 w 497"/>
              <a:gd name="T17" fmla="*/ 141 h 505"/>
              <a:gd name="T18" fmla="*/ 9 w 497"/>
              <a:gd name="T19" fmla="*/ 300 h 505"/>
              <a:gd name="T20" fmla="*/ 9 w 497"/>
              <a:gd name="T21" fmla="*/ 336 h 505"/>
              <a:gd name="T22" fmla="*/ 106 w 497"/>
              <a:gd name="T23" fmla="*/ 486 h 505"/>
              <a:gd name="T24" fmla="*/ 142 w 497"/>
              <a:gd name="T25" fmla="*/ 495 h 505"/>
              <a:gd name="T26" fmla="*/ 372 w 497"/>
              <a:gd name="T27" fmla="*/ 327 h 505"/>
              <a:gd name="T28" fmla="*/ 390 w 497"/>
              <a:gd name="T29" fmla="*/ 309 h 505"/>
              <a:gd name="T30" fmla="*/ 416 w 497"/>
              <a:gd name="T31" fmla="*/ 229 h 505"/>
              <a:gd name="T32" fmla="*/ 408 w 497"/>
              <a:gd name="T33" fmla="*/ 203 h 505"/>
              <a:gd name="T34" fmla="*/ 399 w 497"/>
              <a:gd name="T35" fmla="*/ 185 h 505"/>
              <a:gd name="T36" fmla="*/ 469 w 497"/>
              <a:gd name="T37" fmla="*/ 8 h 505"/>
              <a:gd name="T38" fmla="*/ 363 w 497"/>
              <a:gd name="T39" fmla="*/ 247 h 505"/>
              <a:gd name="T40" fmla="*/ 363 w 497"/>
              <a:gd name="T41" fmla="*/ 247 h 505"/>
              <a:gd name="T42" fmla="*/ 310 w 497"/>
              <a:gd name="T43" fmla="*/ 229 h 505"/>
              <a:gd name="T44" fmla="*/ 319 w 497"/>
              <a:gd name="T45" fmla="*/ 176 h 505"/>
              <a:gd name="T46" fmla="*/ 363 w 497"/>
              <a:gd name="T47" fmla="*/ 176 h 505"/>
              <a:gd name="T48" fmla="*/ 355 w 497"/>
              <a:gd name="T49" fmla="*/ 185 h 505"/>
              <a:gd name="T50" fmla="*/ 346 w 497"/>
              <a:gd name="T51" fmla="*/ 203 h 505"/>
              <a:gd name="T52" fmla="*/ 355 w 497"/>
              <a:gd name="T53" fmla="*/ 212 h 505"/>
              <a:gd name="T54" fmla="*/ 363 w 497"/>
              <a:gd name="T55" fmla="*/ 212 h 505"/>
              <a:gd name="T56" fmla="*/ 381 w 497"/>
              <a:gd name="T57" fmla="*/ 203 h 505"/>
              <a:gd name="T58" fmla="*/ 363 w 497"/>
              <a:gd name="T59" fmla="*/ 247 h 5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28" name="Freeform 21"/>
          <p:cNvSpPr>
            <a:spLocks noChangeArrowheads="1"/>
          </p:cNvSpPr>
          <p:nvPr/>
        </p:nvSpPr>
        <p:spPr bwMode="auto">
          <a:xfrm>
            <a:off x="3961270" y="5035785"/>
            <a:ext cx="391307" cy="215724"/>
          </a:xfrm>
          <a:custGeom>
            <a:avLst/>
            <a:gdLst>
              <a:gd name="T0" fmla="*/ 249 w 497"/>
              <a:gd name="T1" fmla="*/ 0 h 276"/>
              <a:gd name="T2" fmla="*/ 249 w 497"/>
              <a:gd name="T3" fmla="*/ 0 h 276"/>
              <a:gd name="T4" fmla="*/ 0 w 497"/>
              <a:gd name="T5" fmla="*/ 133 h 276"/>
              <a:gd name="T6" fmla="*/ 249 w 497"/>
              <a:gd name="T7" fmla="*/ 275 h 276"/>
              <a:gd name="T8" fmla="*/ 496 w 497"/>
              <a:gd name="T9" fmla="*/ 133 h 276"/>
              <a:gd name="T10" fmla="*/ 249 w 497"/>
              <a:gd name="T11" fmla="*/ 0 h 276"/>
              <a:gd name="T12" fmla="*/ 249 w 497"/>
              <a:gd name="T13" fmla="*/ 239 h 276"/>
              <a:gd name="T14" fmla="*/ 249 w 497"/>
              <a:gd name="T15" fmla="*/ 239 h 276"/>
              <a:gd name="T16" fmla="*/ 142 w 497"/>
              <a:gd name="T17" fmla="*/ 133 h 276"/>
              <a:gd name="T18" fmla="*/ 249 w 497"/>
              <a:gd name="T19" fmla="*/ 26 h 276"/>
              <a:gd name="T20" fmla="*/ 355 w 497"/>
              <a:gd name="T21" fmla="*/ 133 h 276"/>
              <a:gd name="T22" fmla="*/ 249 w 497"/>
              <a:gd name="T23" fmla="*/ 239 h 276"/>
              <a:gd name="T24" fmla="*/ 249 w 497"/>
              <a:gd name="T25" fmla="*/ 133 h 276"/>
              <a:gd name="T26" fmla="*/ 249 w 497"/>
              <a:gd name="T27" fmla="*/ 133 h 276"/>
              <a:gd name="T28" fmla="*/ 249 w 497"/>
              <a:gd name="T29" fmla="*/ 79 h 276"/>
              <a:gd name="T30" fmla="*/ 195 w 497"/>
              <a:gd name="T31" fmla="*/ 133 h 276"/>
              <a:gd name="T32" fmla="*/ 249 w 497"/>
              <a:gd name="T33" fmla="*/ 186 h 276"/>
              <a:gd name="T34" fmla="*/ 302 w 497"/>
              <a:gd name="T35" fmla="*/ 133 h 276"/>
              <a:gd name="T36" fmla="*/ 249 w 497"/>
              <a:gd name="T37" fmla="*/ 133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97" h="276">
                <a:moveTo>
                  <a:pt x="249" y="0"/>
                </a:moveTo>
                <a:lnTo>
                  <a:pt x="249" y="0"/>
                </a:lnTo>
                <a:cubicBezTo>
                  <a:pt x="89" y="0"/>
                  <a:pt x="0" y="115"/>
                  <a:pt x="0" y="133"/>
                </a:cubicBezTo>
                <a:cubicBezTo>
                  <a:pt x="0" y="151"/>
                  <a:pt x="89" y="275"/>
                  <a:pt x="249" y="275"/>
                </a:cubicBezTo>
                <a:cubicBezTo>
                  <a:pt x="408" y="275"/>
                  <a:pt x="496" y="151"/>
                  <a:pt x="496" y="133"/>
                </a:cubicBezTo>
                <a:cubicBezTo>
                  <a:pt x="496" y="115"/>
                  <a:pt x="408" y="0"/>
                  <a:pt x="249" y="0"/>
                </a:cubicBezTo>
                <a:close/>
                <a:moveTo>
                  <a:pt x="249" y="239"/>
                </a:moveTo>
                <a:lnTo>
                  <a:pt x="249" y="239"/>
                </a:lnTo>
                <a:cubicBezTo>
                  <a:pt x="186" y="239"/>
                  <a:pt x="142" y="195"/>
                  <a:pt x="142" y="133"/>
                </a:cubicBezTo>
                <a:cubicBezTo>
                  <a:pt x="142" y="79"/>
                  <a:pt x="186" y="26"/>
                  <a:pt x="249" y="26"/>
                </a:cubicBezTo>
                <a:cubicBezTo>
                  <a:pt x="310" y="26"/>
                  <a:pt x="355" y="79"/>
                  <a:pt x="355" y="133"/>
                </a:cubicBezTo>
                <a:cubicBezTo>
                  <a:pt x="355" y="195"/>
                  <a:pt x="310" y="239"/>
                  <a:pt x="249" y="239"/>
                </a:cubicBezTo>
                <a:close/>
                <a:moveTo>
                  <a:pt x="249" y="133"/>
                </a:moveTo>
                <a:lnTo>
                  <a:pt x="249" y="133"/>
                </a:lnTo>
                <a:cubicBezTo>
                  <a:pt x="239" y="123"/>
                  <a:pt x="266" y="79"/>
                  <a:pt x="249" y="79"/>
                </a:cubicBezTo>
                <a:cubicBezTo>
                  <a:pt x="221" y="79"/>
                  <a:pt x="195" y="107"/>
                  <a:pt x="195" y="133"/>
                </a:cubicBezTo>
                <a:cubicBezTo>
                  <a:pt x="195" y="168"/>
                  <a:pt x="221" y="186"/>
                  <a:pt x="249" y="186"/>
                </a:cubicBezTo>
                <a:cubicBezTo>
                  <a:pt x="274" y="186"/>
                  <a:pt x="302" y="168"/>
                  <a:pt x="302" y="133"/>
                </a:cubicBezTo>
                <a:cubicBezTo>
                  <a:pt x="302" y="123"/>
                  <a:pt x="257" y="142"/>
                  <a:pt x="249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29" name="Freeform 22"/>
          <p:cNvSpPr>
            <a:spLocks noChangeArrowheads="1"/>
          </p:cNvSpPr>
          <p:nvPr/>
        </p:nvSpPr>
        <p:spPr bwMode="auto">
          <a:xfrm>
            <a:off x="3198431" y="4962173"/>
            <a:ext cx="363207" cy="356813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30" name="Freeform 23"/>
          <p:cNvSpPr>
            <a:spLocks noChangeArrowheads="1"/>
          </p:cNvSpPr>
          <p:nvPr/>
        </p:nvSpPr>
        <p:spPr bwMode="auto">
          <a:xfrm>
            <a:off x="1655059" y="4981599"/>
            <a:ext cx="336149" cy="324096"/>
          </a:xfrm>
          <a:custGeom>
            <a:avLst/>
            <a:gdLst>
              <a:gd name="T0" fmla="*/ 416 w 427"/>
              <a:gd name="T1" fmla="*/ 53 h 417"/>
              <a:gd name="T2" fmla="*/ 416 w 427"/>
              <a:gd name="T3" fmla="*/ 53 h 417"/>
              <a:gd name="T4" fmla="*/ 354 w 427"/>
              <a:gd name="T5" fmla="*/ 9 h 417"/>
              <a:gd name="T6" fmla="*/ 328 w 427"/>
              <a:gd name="T7" fmla="*/ 0 h 417"/>
              <a:gd name="T8" fmla="*/ 89 w 427"/>
              <a:gd name="T9" fmla="*/ 0 h 417"/>
              <a:gd name="T10" fmla="*/ 62 w 427"/>
              <a:gd name="T11" fmla="*/ 9 h 417"/>
              <a:gd name="T12" fmla="*/ 9 w 427"/>
              <a:gd name="T13" fmla="*/ 53 h 417"/>
              <a:gd name="T14" fmla="*/ 0 w 427"/>
              <a:gd name="T15" fmla="*/ 80 h 417"/>
              <a:gd name="T16" fmla="*/ 44 w 427"/>
              <a:gd name="T17" fmla="*/ 399 h 417"/>
              <a:gd name="T18" fmla="*/ 72 w 427"/>
              <a:gd name="T19" fmla="*/ 416 h 417"/>
              <a:gd name="T20" fmla="*/ 354 w 427"/>
              <a:gd name="T21" fmla="*/ 416 h 417"/>
              <a:gd name="T22" fmla="*/ 381 w 427"/>
              <a:gd name="T23" fmla="*/ 399 h 417"/>
              <a:gd name="T24" fmla="*/ 426 w 427"/>
              <a:gd name="T25" fmla="*/ 80 h 417"/>
              <a:gd name="T26" fmla="*/ 416 w 427"/>
              <a:gd name="T27" fmla="*/ 53 h 417"/>
              <a:gd name="T28" fmla="*/ 213 w 427"/>
              <a:gd name="T29" fmla="*/ 266 h 417"/>
              <a:gd name="T30" fmla="*/ 213 w 427"/>
              <a:gd name="T31" fmla="*/ 266 h 417"/>
              <a:gd name="T32" fmla="*/ 107 w 427"/>
              <a:gd name="T33" fmla="*/ 124 h 417"/>
              <a:gd name="T34" fmla="*/ 160 w 427"/>
              <a:gd name="T35" fmla="*/ 124 h 417"/>
              <a:gd name="T36" fmla="*/ 213 w 427"/>
              <a:gd name="T37" fmla="*/ 222 h 417"/>
              <a:gd name="T38" fmla="*/ 266 w 427"/>
              <a:gd name="T39" fmla="*/ 124 h 417"/>
              <a:gd name="T40" fmla="*/ 310 w 427"/>
              <a:gd name="T41" fmla="*/ 124 h 417"/>
              <a:gd name="T42" fmla="*/ 213 w 427"/>
              <a:gd name="T43" fmla="*/ 266 h 417"/>
              <a:gd name="T44" fmla="*/ 36 w 427"/>
              <a:gd name="T45" fmla="*/ 80 h 417"/>
              <a:gd name="T46" fmla="*/ 36 w 427"/>
              <a:gd name="T47" fmla="*/ 80 h 417"/>
              <a:gd name="T48" fmla="*/ 89 w 427"/>
              <a:gd name="T49" fmla="*/ 27 h 417"/>
              <a:gd name="T50" fmla="*/ 328 w 427"/>
              <a:gd name="T51" fmla="*/ 27 h 417"/>
              <a:gd name="T52" fmla="*/ 391 w 427"/>
              <a:gd name="T53" fmla="*/ 80 h 417"/>
              <a:gd name="T54" fmla="*/ 36 w 427"/>
              <a:gd name="T55" fmla="*/ 8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7" h="417">
                <a:moveTo>
                  <a:pt x="416" y="53"/>
                </a:moveTo>
                <a:lnTo>
                  <a:pt x="416" y="53"/>
                </a:lnTo>
                <a:cubicBezTo>
                  <a:pt x="408" y="44"/>
                  <a:pt x="363" y="9"/>
                  <a:pt x="354" y="9"/>
                </a:cubicBezTo>
                <a:cubicBezTo>
                  <a:pt x="354" y="0"/>
                  <a:pt x="337" y="0"/>
                  <a:pt x="328" y="0"/>
                </a:cubicBezTo>
                <a:cubicBezTo>
                  <a:pt x="89" y="0"/>
                  <a:pt x="89" y="0"/>
                  <a:pt x="89" y="0"/>
                </a:cubicBezTo>
                <a:cubicBezTo>
                  <a:pt x="89" y="0"/>
                  <a:pt x="72" y="0"/>
                  <a:pt x="62" y="9"/>
                </a:cubicBezTo>
                <a:cubicBezTo>
                  <a:pt x="62" y="9"/>
                  <a:pt x="18" y="44"/>
                  <a:pt x="9" y="53"/>
                </a:cubicBezTo>
                <a:cubicBezTo>
                  <a:pt x="0" y="53"/>
                  <a:pt x="0" y="62"/>
                  <a:pt x="0" y="80"/>
                </a:cubicBezTo>
                <a:cubicBezTo>
                  <a:pt x="0" y="88"/>
                  <a:pt x="44" y="399"/>
                  <a:pt x="44" y="399"/>
                </a:cubicBezTo>
                <a:cubicBezTo>
                  <a:pt x="53" y="407"/>
                  <a:pt x="62" y="416"/>
                  <a:pt x="72" y="416"/>
                </a:cubicBezTo>
                <a:cubicBezTo>
                  <a:pt x="354" y="416"/>
                  <a:pt x="354" y="416"/>
                  <a:pt x="354" y="416"/>
                </a:cubicBezTo>
                <a:cubicBezTo>
                  <a:pt x="363" y="416"/>
                  <a:pt x="372" y="407"/>
                  <a:pt x="381" y="399"/>
                </a:cubicBezTo>
                <a:cubicBezTo>
                  <a:pt x="381" y="399"/>
                  <a:pt x="426" y="88"/>
                  <a:pt x="426" y="80"/>
                </a:cubicBezTo>
                <a:cubicBezTo>
                  <a:pt x="426" y="62"/>
                  <a:pt x="416" y="53"/>
                  <a:pt x="416" y="53"/>
                </a:cubicBezTo>
                <a:close/>
                <a:moveTo>
                  <a:pt x="213" y="266"/>
                </a:moveTo>
                <a:lnTo>
                  <a:pt x="213" y="266"/>
                </a:lnTo>
                <a:cubicBezTo>
                  <a:pt x="133" y="266"/>
                  <a:pt x="116" y="150"/>
                  <a:pt x="107" y="124"/>
                </a:cubicBezTo>
                <a:cubicBezTo>
                  <a:pt x="160" y="124"/>
                  <a:pt x="160" y="124"/>
                  <a:pt x="160" y="124"/>
                </a:cubicBezTo>
                <a:cubicBezTo>
                  <a:pt x="160" y="159"/>
                  <a:pt x="178" y="222"/>
                  <a:pt x="213" y="222"/>
                </a:cubicBezTo>
                <a:cubicBezTo>
                  <a:pt x="248" y="222"/>
                  <a:pt x="257" y="159"/>
                  <a:pt x="266" y="124"/>
                </a:cubicBezTo>
                <a:cubicBezTo>
                  <a:pt x="310" y="124"/>
                  <a:pt x="310" y="124"/>
                  <a:pt x="310" y="124"/>
                </a:cubicBezTo>
                <a:cubicBezTo>
                  <a:pt x="310" y="150"/>
                  <a:pt x="293" y="266"/>
                  <a:pt x="213" y="266"/>
                </a:cubicBezTo>
                <a:close/>
                <a:moveTo>
                  <a:pt x="36" y="80"/>
                </a:moveTo>
                <a:lnTo>
                  <a:pt x="36" y="80"/>
                </a:lnTo>
                <a:cubicBezTo>
                  <a:pt x="89" y="27"/>
                  <a:pt x="89" y="27"/>
                  <a:pt x="89" y="27"/>
                </a:cubicBezTo>
                <a:cubicBezTo>
                  <a:pt x="328" y="27"/>
                  <a:pt x="328" y="27"/>
                  <a:pt x="328" y="27"/>
                </a:cubicBezTo>
                <a:cubicBezTo>
                  <a:pt x="391" y="80"/>
                  <a:pt x="391" y="80"/>
                  <a:pt x="391" y="80"/>
                </a:cubicBezTo>
                <a:lnTo>
                  <a:pt x="36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31" name="Freeform 24"/>
          <p:cNvSpPr>
            <a:spLocks noChangeArrowheads="1"/>
          </p:cNvSpPr>
          <p:nvPr/>
        </p:nvSpPr>
        <p:spPr bwMode="auto">
          <a:xfrm>
            <a:off x="4740762" y="4226054"/>
            <a:ext cx="391307" cy="305694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32" name="Freeform 26"/>
          <p:cNvSpPr>
            <a:spLocks noChangeArrowheads="1"/>
          </p:cNvSpPr>
          <p:nvPr/>
        </p:nvSpPr>
        <p:spPr bwMode="auto">
          <a:xfrm>
            <a:off x="6329925" y="4217875"/>
            <a:ext cx="336149" cy="335343"/>
          </a:xfrm>
          <a:custGeom>
            <a:avLst/>
            <a:gdLst>
              <a:gd name="T0" fmla="*/ 256 w 426"/>
              <a:gd name="T1" fmla="*/ 265 h 435"/>
              <a:gd name="T2" fmla="*/ 256 w 426"/>
              <a:gd name="T3" fmla="*/ 265 h 435"/>
              <a:gd name="T4" fmla="*/ 0 w 426"/>
              <a:gd name="T5" fmla="*/ 301 h 435"/>
              <a:gd name="T6" fmla="*/ 35 w 426"/>
              <a:gd name="T7" fmla="*/ 345 h 435"/>
              <a:gd name="T8" fmla="*/ 346 w 426"/>
              <a:gd name="T9" fmla="*/ 345 h 435"/>
              <a:gd name="T10" fmla="*/ 346 w 426"/>
              <a:gd name="T11" fmla="*/ 35 h 435"/>
              <a:gd name="T12" fmla="*/ 292 w 426"/>
              <a:gd name="T13" fmla="*/ 0 h 435"/>
              <a:gd name="T14" fmla="*/ 256 w 426"/>
              <a:gd name="T15" fmla="*/ 265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6" h="435">
                <a:moveTo>
                  <a:pt x="256" y="265"/>
                </a:moveTo>
                <a:lnTo>
                  <a:pt x="256" y="265"/>
                </a:lnTo>
                <a:cubicBezTo>
                  <a:pt x="186" y="336"/>
                  <a:pt x="80" y="345"/>
                  <a:pt x="0" y="301"/>
                </a:cubicBezTo>
                <a:cubicBezTo>
                  <a:pt x="9" y="319"/>
                  <a:pt x="17" y="328"/>
                  <a:pt x="35" y="345"/>
                </a:cubicBezTo>
                <a:cubicBezTo>
                  <a:pt x="124" y="434"/>
                  <a:pt x="256" y="434"/>
                  <a:pt x="346" y="345"/>
                </a:cubicBezTo>
                <a:cubicBezTo>
                  <a:pt x="425" y="256"/>
                  <a:pt x="425" y="124"/>
                  <a:pt x="346" y="35"/>
                </a:cubicBezTo>
                <a:cubicBezTo>
                  <a:pt x="328" y="26"/>
                  <a:pt x="310" y="9"/>
                  <a:pt x="292" y="0"/>
                </a:cubicBezTo>
                <a:cubicBezTo>
                  <a:pt x="346" y="88"/>
                  <a:pt x="328" y="194"/>
                  <a:pt x="256" y="26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33" name="Freeform 27"/>
          <p:cNvSpPr>
            <a:spLocks noChangeArrowheads="1"/>
          </p:cNvSpPr>
          <p:nvPr/>
        </p:nvSpPr>
        <p:spPr bwMode="auto">
          <a:xfrm>
            <a:off x="7074032" y="4217875"/>
            <a:ext cx="396510" cy="305694"/>
          </a:xfrm>
          <a:custGeom>
            <a:avLst/>
            <a:gdLst>
              <a:gd name="T0" fmla="*/ 434 w 506"/>
              <a:gd name="T1" fmla="*/ 70 h 399"/>
              <a:gd name="T2" fmla="*/ 434 w 506"/>
              <a:gd name="T3" fmla="*/ 70 h 399"/>
              <a:gd name="T4" fmla="*/ 168 w 506"/>
              <a:gd name="T5" fmla="*/ 35 h 399"/>
              <a:gd name="T6" fmla="*/ 9 w 506"/>
              <a:gd name="T7" fmla="*/ 221 h 399"/>
              <a:gd name="T8" fmla="*/ 195 w 506"/>
              <a:gd name="T9" fmla="*/ 398 h 399"/>
              <a:gd name="T10" fmla="*/ 381 w 506"/>
              <a:gd name="T11" fmla="*/ 310 h 399"/>
              <a:gd name="T12" fmla="*/ 363 w 506"/>
              <a:gd name="T13" fmla="*/ 212 h 399"/>
              <a:gd name="T14" fmla="*/ 469 w 506"/>
              <a:gd name="T15" fmla="*/ 203 h 399"/>
              <a:gd name="T16" fmla="*/ 434 w 506"/>
              <a:gd name="T17" fmla="*/ 70 h 399"/>
              <a:gd name="T18" fmla="*/ 274 w 506"/>
              <a:gd name="T19" fmla="*/ 301 h 399"/>
              <a:gd name="T20" fmla="*/ 274 w 506"/>
              <a:gd name="T21" fmla="*/ 301 h 399"/>
              <a:gd name="T22" fmla="*/ 239 w 506"/>
              <a:gd name="T23" fmla="*/ 265 h 399"/>
              <a:gd name="T24" fmla="*/ 274 w 506"/>
              <a:gd name="T25" fmla="*/ 230 h 399"/>
              <a:gd name="T26" fmla="*/ 309 w 506"/>
              <a:gd name="T27" fmla="*/ 265 h 399"/>
              <a:gd name="T28" fmla="*/ 274 w 506"/>
              <a:gd name="T29" fmla="*/ 301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6" h="399">
                <a:moveTo>
                  <a:pt x="434" y="70"/>
                </a:moveTo>
                <a:lnTo>
                  <a:pt x="434" y="70"/>
                </a:lnTo>
                <a:cubicBezTo>
                  <a:pt x="354" y="17"/>
                  <a:pt x="265" y="0"/>
                  <a:pt x="168" y="35"/>
                </a:cubicBezTo>
                <a:cubicBezTo>
                  <a:pt x="89" y="53"/>
                  <a:pt x="9" y="141"/>
                  <a:pt x="9" y="221"/>
                </a:cubicBezTo>
                <a:cubicBezTo>
                  <a:pt x="0" y="319"/>
                  <a:pt x="71" y="398"/>
                  <a:pt x="195" y="398"/>
                </a:cubicBezTo>
                <a:cubicBezTo>
                  <a:pt x="337" y="398"/>
                  <a:pt x="381" y="328"/>
                  <a:pt x="381" y="310"/>
                </a:cubicBezTo>
                <a:cubicBezTo>
                  <a:pt x="390" y="292"/>
                  <a:pt x="328" y="248"/>
                  <a:pt x="363" y="212"/>
                </a:cubicBezTo>
                <a:cubicBezTo>
                  <a:pt x="408" y="168"/>
                  <a:pt x="452" y="203"/>
                  <a:pt x="469" y="203"/>
                </a:cubicBezTo>
                <a:cubicBezTo>
                  <a:pt x="496" y="194"/>
                  <a:pt x="505" y="124"/>
                  <a:pt x="434" y="70"/>
                </a:cubicBezTo>
                <a:close/>
                <a:moveTo>
                  <a:pt x="274" y="301"/>
                </a:moveTo>
                <a:lnTo>
                  <a:pt x="274" y="301"/>
                </a:lnTo>
                <a:cubicBezTo>
                  <a:pt x="248" y="301"/>
                  <a:pt x="239" y="283"/>
                  <a:pt x="239" y="265"/>
                </a:cubicBezTo>
                <a:cubicBezTo>
                  <a:pt x="239" y="248"/>
                  <a:pt x="248" y="230"/>
                  <a:pt x="274" y="230"/>
                </a:cubicBezTo>
                <a:cubicBezTo>
                  <a:pt x="293" y="230"/>
                  <a:pt x="309" y="248"/>
                  <a:pt x="309" y="265"/>
                </a:cubicBezTo>
                <a:cubicBezTo>
                  <a:pt x="309" y="283"/>
                  <a:pt x="293" y="301"/>
                  <a:pt x="274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34" name="Freeform 28"/>
          <p:cNvSpPr>
            <a:spLocks noChangeArrowheads="1"/>
          </p:cNvSpPr>
          <p:nvPr/>
        </p:nvSpPr>
        <p:spPr bwMode="auto">
          <a:xfrm>
            <a:off x="7858727" y="4204585"/>
            <a:ext cx="391307" cy="321029"/>
          </a:xfrm>
          <a:custGeom>
            <a:avLst/>
            <a:gdLst>
              <a:gd name="T0" fmla="*/ 124 w 498"/>
              <a:gd name="T1" fmla="*/ 81 h 418"/>
              <a:gd name="T2" fmla="*/ 124 w 498"/>
              <a:gd name="T3" fmla="*/ 81 h 418"/>
              <a:gd name="T4" fmla="*/ 36 w 498"/>
              <a:gd name="T5" fmla="*/ 258 h 418"/>
              <a:gd name="T6" fmla="*/ 346 w 498"/>
              <a:gd name="T7" fmla="*/ 116 h 418"/>
              <a:gd name="T8" fmla="*/ 9 w 498"/>
              <a:gd name="T9" fmla="*/ 382 h 418"/>
              <a:gd name="T10" fmla="*/ 44 w 498"/>
              <a:gd name="T11" fmla="*/ 400 h 418"/>
              <a:gd name="T12" fmla="*/ 97 w 498"/>
              <a:gd name="T13" fmla="*/ 311 h 418"/>
              <a:gd name="T14" fmla="*/ 293 w 498"/>
              <a:gd name="T15" fmla="*/ 311 h 418"/>
              <a:gd name="T16" fmla="*/ 469 w 498"/>
              <a:gd name="T17" fmla="*/ 72 h 418"/>
              <a:gd name="T18" fmla="*/ 124 w 498"/>
              <a:gd name="T19" fmla="*/ 81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8" h="418">
                <a:moveTo>
                  <a:pt x="124" y="81"/>
                </a:moveTo>
                <a:lnTo>
                  <a:pt x="124" y="81"/>
                </a:lnTo>
                <a:cubicBezTo>
                  <a:pt x="27" y="134"/>
                  <a:pt x="36" y="222"/>
                  <a:pt x="36" y="258"/>
                </a:cubicBezTo>
                <a:cubicBezTo>
                  <a:pt x="159" y="107"/>
                  <a:pt x="346" y="116"/>
                  <a:pt x="346" y="116"/>
                </a:cubicBezTo>
                <a:cubicBezTo>
                  <a:pt x="346" y="116"/>
                  <a:pt x="80" y="204"/>
                  <a:pt x="9" y="382"/>
                </a:cubicBezTo>
                <a:cubicBezTo>
                  <a:pt x="0" y="400"/>
                  <a:pt x="36" y="417"/>
                  <a:pt x="44" y="400"/>
                </a:cubicBezTo>
                <a:cubicBezTo>
                  <a:pt x="62" y="355"/>
                  <a:pt x="97" y="311"/>
                  <a:pt x="97" y="311"/>
                </a:cubicBezTo>
                <a:cubicBezTo>
                  <a:pt x="151" y="329"/>
                  <a:pt x="230" y="355"/>
                  <a:pt x="293" y="311"/>
                </a:cubicBezTo>
                <a:cubicBezTo>
                  <a:pt x="363" y="258"/>
                  <a:pt x="363" y="134"/>
                  <a:pt x="469" y="72"/>
                </a:cubicBezTo>
                <a:cubicBezTo>
                  <a:pt x="497" y="63"/>
                  <a:pt x="249" y="0"/>
                  <a:pt x="124" y="8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35" name="Freeform 29"/>
          <p:cNvSpPr>
            <a:spLocks noChangeArrowheads="1"/>
          </p:cNvSpPr>
          <p:nvPr/>
        </p:nvSpPr>
        <p:spPr bwMode="auto">
          <a:xfrm>
            <a:off x="3203634" y="4198450"/>
            <a:ext cx="349678" cy="354768"/>
          </a:xfrm>
          <a:custGeom>
            <a:avLst/>
            <a:gdLst>
              <a:gd name="T0" fmla="*/ 248 w 444"/>
              <a:gd name="T1" fmla="*/ 337 h 462"/>
              <a:gd name="T2" fmla="*/ 248 w 444"/>
              <a:gd name="T3" fmla="*/ 337 h 462"/>
              <a:gd name="T4" fmla="*/ 320 w 444"/>
              <a:gd name="T5" fmla="*/ 257 h 462"/>
              <a:gd name="T6" fmla="*/ 443 w 444"/>
              <a:gd name="T7" fmla="*/ 71 h 462"/>
              <a:gd name="T8" fmla="*/ 426 w 444"/>
              <a:gd name="T9" fmla="*/ 53 h 462"/>
              <a:gd name="T10" fmla="*/ 346 w 444"/>
              <a:gd name="T11" fmla="*/ 53 h 462"/>
              <a:gd name="T12" fmla="*/ 222 w 444"/>
              <a:gd name="T13" fmla="*/ 0 h 462"/>
              <a:gd name="T14" fmla="*/ 98 w 444"/>
              <a:gd name="T15" fmla="*/ 53 h 462"/>
              <a:gd name="T16" fmla="*/ 18 w 444"/>
              <a:gd name="T17" fmla="*/ 53 h 462"/>
              <a:gd name="T18" fmla="*/ 0 w 444"/>
              <a:gd name="T19" fmla="*/ 71 h 462"/>
              <a:gd name="T20" fmla="*/ 124 w 444"/>
              <a:gd name="T21" fmla="*/ 257 h 462"/>
              <a:gd name="T22" fmla="*/ 195 w 444"/>
              <a:gd name="T23" fmla="*/ 337 h 462"/>
              <a:gd name="T24" fmla="*/ 195 w 444"/>
              <a:gd name="T25" fmla="*/ 372 h 462"/>
              <a:gd name="T26" fmla="*/ 107 w 444"/>
              <a:gd name="T27" fmla="*/ 416 h 462"/>
              <a:gd name="T28" fmla="*/ 222 w 444"/>
              <a:gd name="T29" fmla="*/ 461 h 462"/>
              <a:gd name="T30" fmla="*/ 328 w 444"/>
              <a:gd name="T31" fmla="*/ 416 h 462"/>
              <a:gd name="T32" fmla="*/ 248 w 444"/>
              <a:gd name="T33" fmla="*/ 372 h 462"/>
              <a:gd name="T34" fmla="*/ 248 w 444"/>
              <a:gd name="T35" fmla="*/ 337 h 462"/>
              <a:gd name="T36" fmla="*/ 320 w 444"/>
              <a:gd name="T37" fmla="*/ 212 h 462"/>
              <a:gd name="T38" fmla="*/ 320 w 444"/>
              <a:gd name="T39" fmla="*/ 212 h 462"/>
              <a:gd name="T40" fmla="*/ 346 w 444"/>
              <a:gd name="T41" fmla="*/ 89 h 462"/>
              <a:gd name="T42" fmla="*/ 408 w 444"/>
              <a:gd name="T43" fmla="*/ 89 h 462"/>
              <a:gd name="T44" fmla="*/ 320 w 444"/>
              <a:gd name="T45" fmla="*/ 212 h 462"/>
              <a:gd name="T46" fmla="*/ 222 w 444"/>
              <a:gd name="T47" fmla="*/ 36 h 462"/>
              <a:gd name="T48" fmla="*/ 222 w 444"/>
              <a:gd name="T49" fmla="*/ 36 h 462"/>
              <a:gd name="T50" fmla="*/ 320 w 444"/>
              <a:gd name="T51" fmla="*/ 71 h 462"/>
              <a:gd name="T52" fmla="*/ 222 w 444"/>
              <a:gd name="T53" fmla="*/ 115 h 462"/>
              <a:gd name="T54" fmla="*/ 124 w 444"/>
              <a:gd name="T55" fmla="*/ 71 h 462"/>
              <a:gd name="T56" fmla="*/ 222 w 444"/>
              <a:gd name="T57" fmla="*/ 36 h 462"/>
              <a:gd name="T58" fmla="*/ 36 w 444"/>
              <a:gd name="T59" fmla="*/ 89 h 462"/>
              <a:gd name="T60" fmla="*/ 36 w 444"/>
              <a:gd name="T61" fmla="*/ 89 h 462"/>
              <a:gd name="T62" fmla="*/ 98 w 444"/>
              <a:gd name="T63" fmla="*/ 89 h 462"/>
              <a:gd name="T64" fmla="*/ 124 w 444"/>
              <a:gd name="T65" fmla="*/ 212 h 462"/>
              <a:gd name="T66" fmla="*/ 36 w 444"/>
              <a:gd name="T67" fmla="*/ 89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44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36" name="Freeform 30"/>
          <p:cNvSpPr>
            <a:spLocks noChangeArrowheads="1"/>
          </p:cNvSpPr>
          <p:nvPr/>
        </p:nvSpPr>
        <p:spPr bwMode="auto">
          <a:xfrm>
            <a:off x="2407492" y="4962173"/>
            <a:ext cx="388184" cy="362948"/>
          </a:xfrm>
          <a:custGeom>
            <a:avLst/>
            <a:gdLst>
              <a:gd name="T0" fmla="*/ 133 w 498"/>
              <a:gd name="T1" fmla="*/ 469 h 470"/>
              <a:gd name="T2" fmla="*/ 133 w 498"/>
              <a:gd name="T3" fmla="*/ 469 h 470"/>
              <a:gd name="T4" fmla="*/ 186 w 498"/>
              <a:gd name="T5" fmla="*/ 469 h 470"/>
              <a:gd name="T6" fmla="*/ 293 w 498"/>
              <a:gd name="T7" fmla="*/ 265 h 470"/>
              <a:gd name="T8" fmla="*/ 426 w 498"/>
              <a:gd name="T9" fmla="*/ 265 h 470"/>
              <a:gd name="T10" fmla="*/ 497 w 498"/>
              <a:gd name="T11" fmla="*/ 230 h 470"/>
              <a:gd name="T12" fmla="*/ 426 w 498"/>
              <a:gd name="T13" fmla="*/ 195 h 470"/>
              <a:gd name="T14" fmla="*/ 293 w 498"/>
              <a:gd name="T15" fmla="*/ 195 h 470"/>
              <a:gd name="T16" fmla="*/ 186 w 498"/>
              <a:gd name="T17" fmla="*/ 0 h 470"/>
              <a:gd name="T18" fmla="*/ 133 w 498"/>
              <a:gd name="T19" fmla="*/ 0 h 470"/>
              <a:gd name="T20" fmla="*/ 195 w 498"/>
              <a:gd name="T21" fmla="*/ 195 h 470"/>
              <a:gd name="T22" fmla="*/ 107 w 498"/>
              <a:gd name="T23" fmla="*/ 195 h 470"/>
              <a:gd name="T24" fmla="*/ 53 w 498"/>
              <a:gd name="T25" fmla="*/ 150 h 470"/>
              <a:gd name="T26" fmla="*/ 0 w 498"/>
              <a:gd name="T27" fmla="*/ 150 h 470"/>
              <a:gd name="T28" fmla="*/ 36 w 498"/>
              <a:gd name="T29" fmla="*/ 230 h 470"/>
              <a:gd name="T30" fmla="*/ 0 w 498"/>
              <a:gd name="T31" fmla="*/ 319 h 470"/>
              <a:gd name="T32" fmla="*/ 53 w 498"/>
              <a:gd name="T33" fmla="*/ 319 h 470"/>
              <a:gd name="T34" fmla="*/ 107 w 498"/>
              <a:gd name="T35" fmla="*/ 265 h 470"/>
              <a:gd name="T36" fmla="*/ 195 w 498"/>
              <a:gd name="T37" fmla="*/ 265 h 470"/>
              <a:gd name="T38" fmla="*/ 133 w 498"/>
              <a:gd name="T39" fmla="*/ 469 h 4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98" h="470">
                <a:moveTo>
                  <a:pt x="133" y="469"/>
                </a:moveTo>
                <a:lnTo>
                  <a:pt x="133" y="469"/>
                </a:lnTo>
                <a:cubicBezTo>
                  <a:pt x="186" y="469"/>
                  <a:pt x="186" y="469"/>
                  <a:pt x="186" y="469"/>
                </a:cubicBezTo>
                <a:cubicBezTo>
                  <a:pt x="293" y="265"/>
                  <a:pt x="293" y="265"/>
                  <a:pt x="293" y="265"/>
                </a:cubicBezTo>
                <a:cubicBezTo>
                  <a:pt x="426" y="265"/>
                  <a:pt x="426" y="265"/>
                  <a:pt x="426" y="265"/>
                </a:cubicBezTo>
                <a:cubicBezTo>
                  <a:pt x="426" y="265"/>
                  <a:pt x="497" y="265"/>
                  <a:pt x="497" y="230"/>
                </a:cubicBezTo>
                <a:cubicBezTo>
                  <a:pt x="497" y="195"/>
                  <a:pt x="426" y="195"/>
                  <a:pt x="426" y="195"/>
                </a:cubicBezTo>
                <a:cubicBezTo>
                  <a:pt x="293" y="195"/>
                  <a:pt x="293" y="195"/>
                  <a:pt x="293" y="195"/>
                </a:cubicBezTo>
                <a:cubicBezTo>
                  <a:pt x="186" y="0"/>
                  <a:pt x="186" y="0"/>
                  <a:pt x="186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95" y="195"/>
                  <a:pt x="195" y="195"/>
                  <a:pt x="195" y="195"/>
                </a:cubicBezTo>
                <a:cubicBezTo>
                  <a:pt x="107" y="195"/>
                  <a:pt x="107" y="195"/>
                  <a:pt x="107" y="195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0" y="150"/>
                  <a:pt x="0" y="150"/>
                  <a:pt x="0" y="150"/>
                </a:cubicBezTo>
                <a:cubicBezTo>
                  <a:pt x="36" y="230"/>
                  <a:pt x="36" y="230"/>
                  <a:pt x="36" y="230"/>
                </a:cubicBezTo>
                <a:cubicBezTo>
                  <a:pt x="0" y="319"/>
                  <a:pt x="0" y="319"/>
                  <a:pt x="0" y="319"/>
                </a:cubicBezTo>
                <a:cubicBezTo>
                  <a:pt x="53" y="319"/>
                  <a:pt x="53" y="319"/>
                  <a:pt x="53" y="319"/>
                </a:cubicBezTo>
                <a:cubicBezTo>
                  <a:pt x="107" y="265"/>
                  <a:pt x="107" y="265"/>
                  <a:pt x="107" y="265"/>
                </a:cubicBezTo>
                <a:cubicBezTo>
                  <a:pt x="195" y="265"/>
                  <a:pt x="195" y="265"/>
                  <a:pt x="195" y="265"/>
                </a:cubicBezTo>
                <a:lnTo>
                  <a:pt x="133" y="469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grpSp>
        <p:nvGrpSpPr>
          <p:cNvPr id="237" name="Group 1"/>
          <p:cNvGrpSpPr>
            <a:grpSpLocks/>
          </p:cNvGrpSpPr>
          <p:nvPr/>
        </p:nvGrpSpPr>
        <p:grpSpPr bwMode="auto">
          <a:xfrm>
            <a:off x="4754440" y="4967627"/>
            <a:ext cx="363459" cy="351700"/>
            <a:chOff x="7197121" y="8332916"/>
            <a:chExt cx="553830" cy="543285"/>
          </a:xfrm>
          <a:solidFill>
            <a:schemeClr val="bg1"/>
          </a:solidFill>
        </p:grpSpPr>
        <p:sp>
          <p:nvSpPr>
            <p:cNvPr id="238" name="Freeform 31"/>
            <p:cNvSpPr>
              <a:spLocks noChangeArrowheads="1"/>
            </p:cNvSpPr>
            <p:nvPr/>
          </p:nvSpPr>
          <p:spPr bwMode="auto">
            <a:xfrm>
              <a:off x="7197121" y="8332916"/>
              <a:ext cx="553830" cy="543285"/>
            </a:xfrm>
            <a:custGeom>
              <a:avLst/>
              <a:gdLst>
                <a:gd name="T0" fmla="*/ 231 w 462"/>
                <a:gd name="T1" fmla="*/ 0 h 453"/>
                <a:gd name="T2" fmla="*/ 231 w 462"/>
                <a:gd name="T3" fmla="*/ 0 h 453"/>
                <a:gd name="T4" fmla="*/ 0 w 462"/>
                <a:gd name="T5" fmla="*/ 222 h 453"/>
                <a:gd name="T6" fmla="*/ 231 w 462"/>
                <a:gd name="T7" fmla="*/ 452 h 453"/>
                <a:gd name="T8" fmla="*/ 461 w 462"/>
                <a:gd name="T9" fmla="*/ 222 h 453"/>
                <a:gd name="T10" fmla="*/ 231 w 462"/>
                <a:gd name="T11" fmla="*/ 0 h 453"/>
                <a:gd name="T12" fmla="*/ 231 w 462"/>
                <a:gd name="T13" fmla="*/ 399 h 453"/>
                <a:gd name="T14" fmla="*/ 231 w 462"/>
                <a:gd name="T15" fmla="*/ 399 h 453"/>
                <a:gd name="T16" fmla="*/ 53 w 462"/>
                <a:gd name="T17" fmla="*/ 222 h 453"/>
                <a:gd name="T18" fmla="*/ 231 w 462"/>
                <a:gd name="T19" fmla="*/ 45 h 453"/>
                <a:gd name="T20" fmla="*/ 408 w 462"/>
                <a:gd name="T21" fmla="*/ 222 h 453"/>
                <a:gd name="T22" fmla="*/ 231 w 462"/>
                <a:gd name="T23" fmla="*/ 399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2" h="453">
                  <a:moveTo>
                    <a:pt x="231" y="0"/>
                  </a:moveTo>
                  <a:lnTo>
                    <a:pt x="231" y="0"/>
                  </a:lnTo>
                  <a:cubicBezTo>
                    <a:pt x="106" y="0"/>
                    <a:pt x="0" y="98"/>
                    <a:pt x="0" y="222"/>
                  </a:cubicBezTo>
                  <a:cubicBezTo>
                    <a:pt x="0" y="346"/>
                    <a:pt x="106" y="452"/>
                    <a:pt x="231" y="452"/>
                  </a:cubicBezTo>
                  <a:cubicBezTo>
                    <a:pt x="355" y="452"/>
                    <a:pt x="461" y="346"/>
                    <a:pt x="461" y="222"/>
                  </a:cubicBezTo>
                  <a:cubicBezTo>
                    <a:pt x="461" y="98"/>
                    <a:pt x="355" y="0"/>
                    <a:pt x="231" y="0"/>
                  </a:cubicBezTo>
                  <a:close/>
                  <a:moveTo>
                    <a:pt x="231" y="399"/>
                  </a:moveTo>
                  <a:lnTo>
                    <a:pt x="231" y="399"/>
                  </a:lnTo>
                  <a:cubicBezTo>
                    <a:pt x="133" y="399"/>
                    <a:pt x="53" y="319"/>
                    <a:pt x="53" y="222"/>
                  </a:cubicBezTo>
                  <a:cubicBezTo>
                    <a:pt x="53" y="124"/>
                    <a:pt x="133" y="45"/>
                    <a:pt x="231" y="45"/>
                  </a:cubicBezTo>
                  <a:cubicBezTo>
                    <a:pt x="328" y="45"/>
                    <a:pt x="408" y="124"/>
                    <a:pt x="408" y="222"/>
                  </a:cubicBezTo>
                  <a:cubicBezTo>
                    <a:pt x="408" y="319"/>
                    <a:pt x="328" y="399"/>
                    <a:pt x="231" y="3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Regular" charset="0"/>
                <a:ea typeface="+mn-ea"/>
              </a:endParaRPr>
            </a:p>
          </p:txBody>
        </p:sp>
        <p:sp>
          <p:nvSpPr>
            <p:cNvPr id="239" name="Freeform 32"/>
            <p:cNvSpPr>
              <a:spLocks noChangeArrowheads="1"/>
            </p:cNvSpPr>
            <p:nvPr/>
          </p:nvSpPr>
          <p:spPr bwMode="auto">
            <a:xfrm>
              <a:off x="7450784" y="8450839"/>
              <a:ext cx="126832" cy="261114"/>
            </a:xfrm>
            <a:custGeom>
              <a:avLst/>
              <a:gdLst>
                <a:gd name="T0" fmla="*/ 36 w 107"/>
                <a:gd name="T1" fmla="*/ 0 h 222"/>
                <a:gd name="T2" fmla="*/ 0 w 107"/>
                <a:gd name="T3" fmla="*/ 0 h 222"/>
                <a:gd name="T4" fmla="*/ 0 w 107"/>
                <a:gd name="T5" fmla="*/ 133 h 222"/>
                <a:gd name="T6" fmla="*/ 89 w 107"/>
                <a:gd name="T7" fmla="*/ 221 h 222"/>
                <a:gd name="T8" fmla="*/ 106 w 107"/>
                <a:gd name="T9" fmla="*/ 195 h 222"/>
                <a:gd name="T10" fmla="*/ 36 w 107"/>
                <a:gd name="T11" fmla="*/ 114 h 222"/>
                <a:gd name="T12" fmla="*/ 36 w 107"/>
                <a:gd name="T1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222">
                  <a:moveTo>
                    <a:pt x="36" y="0"/>
                  </a:moveTo>
                  <a:lnTo>
                    <a:pt x="0" y="0"/>
                  </a:lnTo>
                  <a:lnTo>
                    <a:pt x="0" y="133"/>
                  </a:lnTo>
                  <a:lnTo>
                    <a:pt x="89" y="221"/>
                  </a:lnTo>
                  <a:lnTo>
                    <a:pt x="106" y="195"/>
                  </a:lnTo>
                  <a:lnTo>
                    <a:pt x="36" y="114"/>
                  </a:lnTo>
                  <a:lnTo>
                    <a:pt x="3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Regular" charset="0"/>
                <a:ea typeface="+mn-ea"/>
              </a:endParaRPr>
            </a:p>
          </p:txBody>
        </p:sp>
      </p:grpSp>
      <p:sp>
        <p:nvSpPr>
          <p:cNvPr id="240" name="Freeform 38"/>
          <p:cNvSpPr>
            <a:spLocks noChangeArrowheads="1"/>
          </p:cNvSpPr>
          <p:nvPr/>
        </p:nvSpPr>
        <p:spPr bwMode="auto">
          <a:xfrm>
            <a:off x="7185387" y="4967285"/>
            <a:ext cx="157147" cy="351701"/>
          </a:xfrm>
          <a:custGeom>
            <a:avLst/>
            <a:gdLst>
              <a:gd name="T0" fmla="*/ 26 w 205"/>
              <a:gd name="T1" fmla="*/ 443 h 453"/>
              <a:gd name="T2" fmla="*/ 26 w 205"/>
              <a:gd name="T3" fmla="*/ 443 h 453"/>
              <a:gd name="T4" fmla="*/ 106 w 205"/>
              <a:gd name="T5" fmla="*/ 266 h 453"/>
              <a:gd name="T6" fmla="*/ 8 w 205"/>
              <a:gd name="T7" fmla="*/ 212 h 453"/>
              <a:gd name="T8" fmla="*/ 186 w 205"/>
              <a:gd name="T9" fmla="*/ 0 h 453"/>
              <a:gd name="T10" fmla="*/ 106 w 205"/>
              <a:gd name="T11" fmla="*/ 187 h 453"/>
              <a:gd name="T12" fmla="*/ 204 w 205"/>
              <a:gd name="T13" fmla="*/ 240 h 453"/>
              <a:gd name="T14" fmla="*/ 26 w 205"/>
              <a:gd name="T15" fmla="*/ 44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5" h="453">
                <a:moveTo>
                  <a:pt x="26" y="443"/>
                </a:moveTo>
                <a:lnTo>
                  <a:pt x="26" y="443"/>
                </a:lnTo>
                <a:cubicBezTo>
                  <a:pt x="17" y="443"/>
                  <a:pt x="106" y="266"/>
                  <a:pt x="106" y="266"/>
                </a:cubicBezTo>
                <a:cubicBezTo>
                  <a:pt x="97" y="257"/>
                  <a:pt x="8" y="231"/>
                  <a:pt x="8" y="212"/>
                </a:cubicBezTo>
                <a:cubicBezTo>
                  <a:pt x="0" y="196"/>
                  <a:pt x="177" y="0"/>
                  <a:pt x="186" y="0"/>
                </a:cubicBezTo>
                <a:cubicBezTo>
                  <a:pt x="186" y="9"/>
                  <a:pt x="106" y="177"/>
                  <a:pt x="106" y="187"/>
                </a:cubicBezTo>
                <a:cubicBezTo>
                  <a:pt x="114" y="196"/>
                  <a:pt x="204" y="222"/>
                  <a:pt x="204" y="240"/>
                </a:cubicBezTo>
                <a:cubicBezTo>
                  <a:pt x="204" y="249"/>
                  <a:pt x="35" y="452"/>
                  <a:pt x="26" y="44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41" name="Freeform 39"/>
          <p:cNvSpPr>
            <a:spLocks noChangeArrowheads="1"/>
          </p:cNvSpPr>
          <p:nvPr/>
        </p:nvSpPr>
        <p:spPr bwMode="auto">
          <a:xfrm>
            <a:off x="6316396" y="4967285"/>
            <a:ext cx="349678" cy="343522"/>
          </a:xfrm>
          <a:custGeom>
            <a:avLst/>
            <a:gdLst>
              <a:gd name="T0" fmla="*/ 399 w 444"/>
              <a:gd name="T1" fmla="*/ 53 h 444"/>
              <a:gd name="T2" fmla="*/ 399 w 444"/>
              <a:gd name="T3" fmla="*/ 53 h 444"/>
              <a:gd name="T4" fmla="*/ 372 w 444"/>
              <a:gd name="T5" fmla="*/ 53 h 444"/>
              <a:gd name="T6" fmla="*/ 372 w 444"/>
              <a:gd name="T7" fmla="*/ 98 h 444"/>
              <a:gd name="T8" fmla="*/ 293 w 444"/>
              <a:gd name="T9" fmla="*/ 98 h 444"/>
              <a:gd name="T10" fmla="*/ 293 w 444"/>
              <a:gd name="T11" fmla="*/ 53 h 444"/>
              <a:gd name="T12" fmla="*/ 151 w 444"/>
              <a:gd name="T13" fmla="*/ 53 h 444"/>
              <a:gd name="T14" fmla="*/ 151 w 444"/>
              <a:gd name="T15" fmla="*/ 98 h 444"/>
              <a:gd name="T16" fmla="*/ 71 w 444"/>
              <a:gd name="T17" fmla="*/ 98 h 444"/>
              <a:gd name="T18" fmla="*/ 71 w 444"/>
              <a:gd name="T19" fmla="*/ 53 h 444"/>
              <a:gd name="T20" fmla="*/ 45 w 444"/>
              <a:gd name="T21" fmla="*/ 53 h 444"/>
              <a:gd name="T22" fmla="*/ 0 w 444"/>
              <a:gd name="T23" fmla="*/ 98 h 444"/>
              <a:gd name="T24" fmla="*/ 0 w 444"/>
              <a:gd name="T25" fmla="*/ 399 h 444"/>
              <a:gd name="T26" fmla="*/ 45 w 444"/>
              <a:gd name="T27" fmla="*/ 443 h 444"/>
              <a:gd name="T28" fmla="*/ 399 w 444"/>
              <a:gd name="T29" fmla="*/ 443 h 444"/>
              <a:gd name="T30" fmla="*/ 443 w 444"/>
              <a:gd name="T31" fmla="*/ 399 h 444"/>
              <a:gd name="T32" fmla="*/ 443 w 444"/>
              <a:gd name="T33" fmla="*/ 98 h 444"/>
              <a:gd name="T34" fmla="*/ 399 w 444"/>
              <a:gd name="T35" fmla="*/ 53 h 444"/>
              <a:gd name="T36" fmla="*/ 399 w 444"/>
              <a:gd name="T37" fmla="*/ 399 h 444"/>
              <a:gd name="T38" fmla="*/ 399 w 444"/>
              <a:gd name="T39" fmla="*/ 399 h 444"/>
              <a:gd name="T40" fmla="*/ 45 w 444"/>
              <a:gd name="T41" fmla="*/ 399 h 444"/>
              <a:gd name="T42" fmla="*/ 45 w 444"/>
              <a:gd name="T43" fmla="*/ 196 h 444"/>
              <a:gd name="T44" fmla="*/ 399 w 444"/>
              <a:gd name="T45" fmla="*/ 196 h 444"/>
              <a:gd name="T46" fmla="*/ 399 w 444"/>
              <a:gd name="T47" fmla="*/ 399 h 444"/>
              <a:gd name="T48" fmla="*/ 124 w 444"/>
              <a:gd name="T49" fmla="*/ 0 h 444"/>
              <a:gd name="T50" fmla="*/ 124 w 444"/>
              <a:gd name="T51" fmla="*/ 0 h 444"/>
              <a:gd name="T52" fmla="*/ 89 w 444"/>
              <a:gd name="T53" fmla="*/ 0 h 444"/>
              <a:gd name="T54" fmla="*/ 89 w 444"/>
              <a:gd name="T55" fmla="*/ 89 h 444"/>
              <a:gd name="T56" fmla="*/ 124 w 444"/>
              <a:gd name="T57" fmla="*/ 89 h 444"/>
              <a:gd name="T58" fmla="*/ 124 w 444"/>
              <a:gd name="T59" fmla="*/ 0 h 444"/>
              <a:gd name="T60" fmla="*/ 354 w 444"/>
              <a:gd name="T61" fmla="*/ 0 h 444"/>
              <a:gd name="T62" fmla="*/ 354 w 444"/>
              <a:gd name="T63" fmla="*/ 0 h 444"/>
              <a:gd name="T64" fmla="*/ 319 w 444"/>
              <a:gd name="T65" fmla="*/ 0 h 444"/>
              <a:gd name="T66" fmla="*/ 319 w 444"/>
              <a:gd name="T67" fmla="*/ 89 h 444"/>
              <a:gd name="T68" fmla="*/ 354 w 444"/>
              <a:gd name="T69" fmla="*/ 89 h 444"/>
              <a:gd name="T70" fmla="*/ 354 w 444"/>
              <a:gd name="T71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4" h="444">
                <a:moveTo>
                  <a:pt x="399" y="53"/>
                </a:moveTo>
                <a:lnTo>
                  <a:pt x="399" y="53"/>
                </a:lnTo>
                <a:cubicBezTo>
                  <a:pt x="372" y="53"/>
                  <a:pt x="372" y="53"/>
                  <a:pt x="372" y="53"/>
                </a:cubicBezTo>
                <a:cubicBezTo>
                  <a:pt x="372" y="98"/>
                  <a:pt x="372" y="98"/>
                  <a:pt x="372" y="98"/>
                </a:cubicBezTo>
                <a:cubicBezTo>
                  <a:pt x="293" y="98"/>
                  <a:pt x="293" y="98"/>
                  <a:pt x="293" y="98"/>
                </a:cubicBezTo>
                <a:cubicBezTo>
                  <a:pt x="293" y="53"/>
                  <a:pt x="293" y="53"/>
                  <a:pt x="293" y="53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151" y="98"/>
                  <a:pt x="151" y="98"/>
                  <a:pt x="151" y="98"/>
                </a:cubicBezTo>
                <a:cubicBezTo>
                  <a:pt x="71" y="98"/>
                  <a:pt x="71" y="98"/>
                  <a:pt x="71" y="98"/>
                </a:cubicBezTo>
                <a:cubicBezTo>
                  <a:pt x="71" y="53"/>
                  <a:pt x="71" y="53"/>
                  <a:pt x="71" y="53"/>
                </a:cubicBezTo>
                <a:cubicBezTo>
                  <a:pt x="45" y="53"/>
                  <a:pt x="45" y="53"/>
                  <a:pt x="45" y="53"/>
                </a:cubicBezTo>
                <a:cubicBezTo>
                  <a:pt x="18" y="53"/>
                  <a:pt x="0" y="71"/>
                  <a:pt x="0" y="98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8" y="443"/>
                  <a:pt x="45" y="443"/>
                </a:cubicBezTo>
                <a:cubicBezTo>
                  <a:pt x="399" y="443"/>
                  <a:pt x="399" y="443"/>
                  <a:pt x="399" y="443"/>
                </a:cubicBezTo>
                <a:cubicBezTo>
                  <a:pt x="425" y="443"/>
                  <a:pt x="443" y="425"/>
                  <a:pt x="443" y="399"/>
                </a:cubicBezTo>
                <a:cubicBezTo>
                  <a:pt x="443" y="98"/>
                  <a:pt x="443" y="98"/>
                  <a:pt x="443" y="98"/>
                </a:cubicBezTo>
                <a:cubicBezTo>
                  <a:pt x="443" y="71"/>
                  <a:pt x="425" y="53"/>
                  <a:pt x="399" y="53"/>
                </a:cubicBezTo>
                <a:close/>
                <a:moveTo>
                  <a:pt x="399" y="399"/>
                </a:moveTo>
                <a:lnTo>
                  <a:pt x="399" y="399"/>
                </a:lnTo>
                <a:cubicBezTo>
                  <a:pt x="45" y="399"/>
                  <a:pt x="45" y="399"/>
                  <a:pt x="45" y="399"/>
                </a:cubicBezTo>
                <a:cubicBezTo>
                  <a:pt x="45" y="196"/>
                  <a:pt x="45" y="196"/>
                  <a:pt x="45" y="196"/>
                </a:cubicBezTo>
                <a:cubicBezTo>
                  <a:pt x="399" y="196"/>
                  <a:pt x="399" y="196"/>
                  <a:pt x="399" y="196"/>
                </a:cubicBezTo>
                <a:lnTo>
                  <a:pt x="399" y="399"/>
                </a:lnTo>
                <a:close/>
                <a:moveTo>
                  <a:pt x="124" y="0"/>
                </a:moveTo>
                <a:lnTo>
                  <a:pt x="124" y="0"/>
                </a:lnTo>
                <a:cubicBezTo>
                  <a:pt x="89" y="0"/>
                  <a:pt x="89" y="0"/>
                  <a:pt x="89" y="0"/>
                </a:cubicBezTo>
                <a:cubicBezTo>
                  <a:pt x="89" y="89"/>
                  <a:pt x="89" y="89"/>
                  <a:pt x="89" y="89"/>
                </a:cubicBezTo>
                <a:cubicBezTo>
                  <a:pt x="124" y="89"/>
                  <a:pt x="124" y="89"/>
                  <a:pt x="124" y="89"/>
                </a:cubicBezTo>
                <a:lnTo>
                  <a:pt x="124" y="0"/>
                </a:lnTo>
                <a:close/>
                <a:moveTo>
                  <a:pt x="354" y="0"/>
                </a:moveTo>
                <a:lnTo>
                  <a:pt x="354" y="0"/>
                </a:lnTo>
                <a:cubicBezTo>
                  <a:pt x="319" y="0"/>
                  <a:pt x="319" y="0"/>
                  <a:pt x="319" y="0"/>
                </a:cubicBezTo>
                <a:cubicBezTo>
                  <a:pt x="319" y="89"/>
                  <a:pt x="319" y="89"/>
                  <a:pt x="319" y="89"/>
                </a:cubicBezTo>
                <a:cubicBezTo>
                  <a:pt x="354" y="89"/>
                  <a:pt x="354" y="89"/>
                  <a:pt x="354" y="89"/>
                </a:cubicBezTo>
                <a:lnTo>
                  <a:pt x="35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42" name="Freeform 40"/>
          <p:cNvSpPr>
            <a:spLocks noChangeArrowheads="1"/>
          </p:cNvSpPr>
          <p:nvPr/>
        </p:nvSpPr>
        <p:spPr bwMode="auto">
          <a:xfrm>
            <a:off x="5586858" y="5089972"/>
            <a:ext cx="252893" cy="243328"/>
          </a:xfrm>
          <a:custGeom>
            <a:avLst/>
            <a:gdLst>
              <a:gd name="T0" fmla="*/ 311 w 320"/>
              <a:gd name="T1" fmla="*/ 0 h 312"/>
              <a:gd name="T2" fmla="*/ 311 w 320"/>
              <a:gd name="T3" fmla="*/ 0 h 312"/>
              <a:gd name="T4" fmla="*/ 293 w 320"/>
              <a:gd name="T5" fmla="*/ 0 h 312"/>
              <a:gd name="T6" fmla="*/ 284 w 320"/>
              <a:gd name="T7" fmla="*/ 9 h 312"/>
              <a:gd name="T8" fmla="*/ 284 w 320"/>
              <a:gd name="T9" fmla="*/ 72 h 312"/>
              <a:gd name="T10" fmla="*/ 160 w 320"/>
              <a:gd name="T11" fmla="*/ 160 h 312"/>
              <a:gd name="T12" fmla="*/ 36 w 320"/>
              <a:gd name="T13" fmla="*/ 72 h 312"/>
              <a:gd name="T14" fmla="*/ 36 w 320"/>
              <a:gd name="T15" fmla="*/ 9 h 312"/>
              <a:gd name="T16" fmla="*/ 28 w 320"/>
              <a:gd name="T17" fmla="*/ 0 h 312"/>
              <a:gd name="T18" fmla="*/ 9 w 320"/>
              <a:gd name="T19" fmla="*/ 0 h 312"/>
              <a:gd name="T20" fmla="*/ 0 w 320"/>
              <a:gd name="T21" fmla="*/ 9 h 312"/>
              <a:gd name="T22" fmla="*/ 0 w 320"/>
              <a:gd name="T23" fmla="*/ 72 h 312"/>
              <a:gd name="T24" fmla="*/ 134 w 320"/>
              <a:gd name="T25" fmla="*/ 196 h 312"/>
              <a:gd name="T26" fmla="*/ 134 w 320"/>
              <a:gd name="T27" fmla="*/ 266 h 312"/>
              <a:gd name="T28" fmla="*/ 72 w 320"/>
              <a:gd name="T29" fmla="*/ 266 h 312"/>
              <a:gd name="T30" fmla="*/ 63 w 320"/>
              <a:gd name="T31" fmla="*/ 275 h 312"/>
              <a:gd name="T32" fmla="*/ 63 w 320"/>
              <a:gd name="T33" fmla="*/ 302 h 312"/>
              <a:gd name="T34" fmla="*/ 72 w 320"/>
              <a:gd name="T35" fmla="*/ 311 h 312"/>
              <a:gd name="T36" fmla="*/ 249 w 320"/>
              <a:gd name="T37" fmla="*/ 311 h 312"/>
              <a:gd name="T38" fmla="*/ 257 w 320"/>
              <a:gd name="T39" fmla="*/ 302 h 312"/>
              <a:gd name="T40" fmla="*/ 257 w 320"/>
              <a:gd name="T41" fmla="*/ 275 h 312"/>
              <a:gd name="T42" fmla="*/ 249 w 320"/>
              <a:gd name="T43" fmla="*/ 266 h 312"/>
              <a:gd name="T44" fmla="*/ 187 w 320"/>
              <a:gd name="T45" fmla="*/ 266 h 312"/>
              <a:gd name="T46" fmla="*/ 187 w 320"/>
              <a:gd name="T47" fmla="*/ 196 h 312"/>
              <a:gd name="T48" fmla="*/ 319 w 320"/>
              <a:gd name="T49" fmla="*/ 72 h 312"/>
              <a:gd name="T50" fmla="*/ 319 w 320"/>
              <a:gd name="T51" fmla="*/ 9 h 312"/>
              <a:gd name="T52" fmla="*/ 311 w 320"/>
              <a:gd name="T53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20" h="312">
                <a:moveTo>
                  <a:pt x="311" y="0"/>
                </a:moveTo>
                <a:lnTo>
                  <a:pt x="311" y="0"/>
                </a:lnTo>
                <a:cubicBezTo>
                  <a:pt x="293" y="0"/>
                  <a:pt x="293" y="0"/>
                  <a:pt x="293" y="0"/>
                </a:cubicBezTo>
                <a:cubicBezTo>
                  <a:pt x="284" y="0"/>
                  <a:pt x="284" y="0"/>
                  <a:pt x="284" y="9"/>
                </a:cubicBezTo>
                <a:cubicBezTo>
                  <a:pt x="284" y="72"/>
                  <a:pt x="284" y="72"/>
                  <a:pt x="284" y="72"/>
                </a:cubicBezTo>
                <a:cubicBezTo>
                  <a:pt x="284" y="107"/>
                  <a:pt x="257" y="160"/>
                  <a:pt x="160" y="160"/>
                </a:cubicBezTo>
                <a:cubicBezTo>
                  <a:pt x="63" y="160"/>
                  <a:pt x="36" y="107"/>
                  <a:pt x="36" y="72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0"/>
                  <a:pt x="28" y="0"/>
                  <a:pt x="28" y="0"/>
                </a:cubicBezTo>
                <a:cubicBezTo>
                  <a:pt x="9" y="0"/>
                  <a:pt x="9" y="0"/>
                  <a:pt x="9" y="0"/>
                </a:cubicBezTo>
                <a:cubicBezTo>
                  <a:pt x="9" y="0"/>
                  <a:pt x="0" y="0"/>
                  <a:pt x="0" y="9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134"/>
                  <a:pt x="44" y="187"/>
                  <a:pt x="134" y="196"/>
                </a:cubicBezTo>
                <a:cubicBezTo>
                  <a:pt x="134" y="266"/>
                  <a:pt x="134" y="266"/>
                  <a:pt x="134" y="266"/>
                </a:cubicBezTo>
                <a:cubicBezTo>
                  <a:pt x="72" y="266"/>
                  <a:pt x="72" y="266"/>
                  <a:pt x="72" y="266"/>
                </a:cubicBezTo>
                <a:cubicBezTo>
                  <a:pt x="63" y="266"/>
                  <a:pt x="63" y="266"/>
                  <a:pt x="63" y="275"/>
                </a:cubicBezTo>
                <a:cubicBezTo>
                  <a:pt x="63" y="302"/>
                  <a:pt x="63" y="302"/>
                  <a:pt x="63" y="302"/>
                </a:cubicBezTo>
                <a:cubicBezTo>
                  <a:pt x="63" y="311"/>
                  <a:pt x="63" y="311"/>
                  <a:pt x="72" y="311"/>
                </a:cubicBezTo>
                <a:cubicBezTo>
                  <a:pt x="249" y="311"/>
                  <a:pt x="249" y="311"/>
                  <a:pt x="249" y="311"/>
                </a:cubicBezTo>
                <a:cubicBezTo>
                  <a:pt x="257" y="311"/>
                  <a:pt x="257" y="311"/>
                  <a:pt x="257" y="302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7" y="266"/>
                  <a:pt x="257" y="266"/>
                  <a:pt x="249" y="266"/>
                </a:cubicBezTo>
                <a:cubicBezTo>
                  <a:pt x="187" y="266"/>
                  <a:pt x="187" y="266"/>
                  <a:pt x="187" y="266"/>
                </a:cubicBezTo>
                <a:cubicBezTo>
                  <a:pt x="187" y="196"/>
                  <a:pt x="187" y="196"/>
                  <a:pt x="187" y="196"/>
                </a:cubicBezTo>
                <a:cubicBezTo>
                  <a:pt x="275" y="187"/>
                  <a:pt x="319" y="134"/>
                  <a:pt x="319" y="72"/>
                </a:cubicBezTo>
                <a:cubicBezTo>
                  <a:pt x="319" y="9"/>
                  <a:pt x="319" y="9"/>
                  <a:pt x="319" y="9"/>
                </a:cubicBezTo>
                <a:cubicBezTo>
                  <a:pt x="319" y="0"/>
                  <a:pt x="311" y="0"/>
                  <a:pt x="311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43" name="Freeform 41"/>
          <p:cNvSpPr>
            <a:spLocks noChangeArrowheads="1"/>
          </p:cNvSpPr>
          <p:nvPr/>
        </p:nvSpPr>
        <p:spPr bwMode="auto">
          <a:xfrm>
            <a:off x="5656586" y="5089972"/>
            <a:ext cx="110315" cy="93037"/>
          </a:xfrm>
          <a:custGeom>
            <a:avLst/>
            <a:gdLst>
              <a:gd name="T0" fmla="*/ 71 w 143"/>
              <a:gd name="T1" fmla="*/ 116 h 117"/>
              <a:gd name="T2" fmla="*/ 71 w 143"/>
              <a:gd name="T3" fmla="*/ 116 h 117"/>
              <a:gd name="T4" fmla="*/ 142 w 143"/>
              <a:gd name="T5" fmla="*/ 72 h 117"/>
              <a:gd name="T6" fmla="*/ 142 w 143"/>
              <a:gd name="T7" fmla="*/ 0 h 117"/>
              <a:gd name="T8" fmla="*/ 0 w 143"/>
              <a:gd name="T9" fmla="*/ 0 h 117"/>
              <a:gd name="T10" fmla="*/ 0 w 143"/>
              <a:gd name="T11" fmla="*/ 72 h 117"/>
              <a:gd name="T12" fmla="*/ 71 w 143"/>
              <a:gd name="T13" fmla="*/ 116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17">
                <a:moveTo>
                  <a:pt x="71" y="116"/>
                </a:moveTo>
                <a:lnTo>
                  <a:pt x="71" y="116"/>
                </a:lnTo>
                <a:cubicBezTo>
                  <a:pt x="133" y="116"/>
                  <a:pt x="142" y="90"/>
                  <a:pt x="142" y="72"/>
                </a:cubicBezTo>
                <a:cubicBezTo>
                  <a:pt x="142" y="0"/>
                  <a:pt x="142" y="0"/>
                  <a:pt x="14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0"/>
                  <a:pt x="9" y="116"/>
                  <a:pt x="71" y="11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44" name="Freeform 42"/>
          <p:cNvSpPr>
            <a:spLocks noChangeArrowheads="1"/>
          </p:cNvSpPr>
          <p:nvPr/>
        </p:nvSpPr>
        <p:spPr bwMode="auto">
          <a:xfrm>
            <a:off x="5656586" y="4948882"/>
            <a:ext cx="110315" cy="114507"/>
          </a:xfrm>
          <a:custGeom>
            <a:avLst/>
            <a:gdLst>
              <a:gd name="T0" fmla="*/ 142 w 143"/>
              <a:gd name="T1" fmla="*/ 44 h 151"/>
              <a:gd name="T2" fmla="*/ 142 w 143"/>
              <a:gd name="T3" fmla="*/ 44 h 151"/>
              <a:gd name="T4" fmla="*/ 71 w 143"/>
              <a:gd name="T5" fmla="*/ 0 h 151"/>
              <a:gd name="T6" fmla="*/ 0 w 143"/>
              <a:gd name="T7" fmla="*/ 44 h 151"/>
              <a:gd name="T8" fmla="*/ 0 w 143"/>
              <a:gd name="T9" fmla="*/ 150 h 151"/>
              <a:gd name="T10" fmla="*/ 142 w 143"/>
              <a:gd name="T11" fmla="*/ 150 h 151"/>
              <a:gd name="T12" fmla="*/ 142 w 143"/>
              <a:gd name="T13" fmla="*/ 44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3" h="151">
                <a:moveTo>
                  <a:pt x="142" y="44"/>
                </a:moveTo>
                <a:lnTo>
                  <a:pt x="142" y="44"/>
                </a:lnTo>
                <a:cubicBezTo>
                  <a:pt x="142" y="26"/>
                  <a:pt x="133" y="0"/>
                  <a:pt x="71" y="0"/>
                </a:cubicBezTo>
                <a:cubicBezTo>
                  <a:pt x="9" y="0"/>
                  <a:pt x="0" y="26"/>
                  <a:pt x="0" y="44"/>
                </a:cubicBezTo>
                <a:cubicBezTo>
                  <a:pt x="0" y="150"/>
                  <a:pt x="0" y="150"/>
                  <a:pt x="0" y="150"/>
                </a:cubicBezTo>
                <a:cubicBezTo>
                  <a:pt x="142" y="150"/>
                  <a:pt x="142" y="150"/>
                  <a:pt x="142" y="150"/>
                </a:cubicBezTo>
                <a:lnTo>
                  <a:pt x="142" y="4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45" name="Freeform 45"/>
          <p:cNvSpPr>
            <a:spLocks noChangeArrowheads="1"/>
          </p:cNvSpPr>
          <p:nvPr/>
        </p:nvSpPr>
        <p:spPr bwMode="auto">
          <a:xfrm>
            <a:off x="5558759" y="1932841"/>
            <a:ext cx="308050" cy="300582"/>
          </a:xfrm>
          <a:custGeom>
            <a:avLst/>
            <a:gdLst>
              <a:gd name="T0" fmla="*/ 354 w 391"/>
              <a:gd name="T1" fmla="*/ 35 h 391"/>
              <a:gd name="T2" fmla="*/ 354 w 391"/>
              <a:gd name="T3" fmla="*/ 35 h 391"/>
              <a:gd name="T4" fmla="*/ 292 w 391"/>
              <a:gd name="T5" fmla="*/ 0 h 391"/>
              <a:gd name="T6" fmla="*/ 169 w 391"/>
              <a:gd name="T7" fmla="*/ 133 h 391"/>
              <a:gd name="T8" fmla="*/ 26 w 391"/>
              <a:gd name="T9" fmla="*/ 275 h 391"/>
              <a:gd name="T10" fmla="*/ 0 w 391"/>
              <a:gd name="T11" fmla="*/ 390 h 391"/>
              <a:gd name="T12" fmla="*/ 116 w 391"/>
              <a:gd name="T13" fmla="*/ 363 h 391"/>
              <a:gd name="T14" fmla="*/ 266 w 391"/>
              <a:gd name="T15" fmla="*/ 222 h 391"/>
              <a:gd name="T16" fmla="*/ 390 w 391"/>
              <a:gd name="T17" fmla="*/ 97 h 391"/>
              <a:gd name="T18" fmla="*/ 354 w 391"/>
              <a:gd name="T19" fmla="*/ 35 h 391"/>
              <a:gd name="T20" fmla="*/ 116 w 391"/>
              <a:gd name="T21" fmla="*/ 354 h 391"/>
              <a:gd name="T22" fmla="*/ 116 w 391"/>
              <a:gd name="T23" fmla="*/ 354 h 391"/>
              <a:gd name="T24" fmla="*/ 71 w 391"/>
              <a:gd name="T25" fmla="*/ 363 h 391"/>
              <a:gd name="T26" fmla="*/ 54 w 391"/>
              <a:gd name="T27" fmla="*/ 337 h 391"/>
              <a:gd name="T28" fmla="*/ 35 w 391"/>
              <a:gd name="T29" fmla="*/ 319 h 391"/>
              <a:gd name="T30" fmla="*/ 44 w 391"/>
              <a:gd name="T31" fmla="*/ 284 h 391"/>
              <a:gd name="T32" fmla="*/ 54 w 391"/>
              <a:gd name="T33" fmla="*/ 266 h 391"/>
              <a:gd name="T34" fmla="*/ 98 w 391"/>
              <a:gd name="T35" fmla="*/ 292 h 391"/>
              <a:gd name="T36" fmla="*/ 124 w 391"/>
              <a:gd name="T37" fmla="*/ 337 h 391"/>
              <a:gd name="T38" fmla="*/ 116 w 391"/>
              <a:gd name="T39" fmla="*/ 354 h 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91" h="391">
                <a:moveTo>
                  <a:pt x="354" y="35"/>
                </a:moveTo>
                <a:lnTo>
                  <a:pt x="354" y="35"/>
                </a:lnTo>
                <a:cubicBezTo>
                  <a:pt x="319" y="0"/>
                  <a:pt x="292" y="0"/>
                  <a:pt x="292" y="0"/>
                </a:cubicBezTo>
                <a:cubicBezTo>
                  <a:pt x="169" y="133"/>
                  <a:pt x="169" y="133"/>
                  <a:pt x="169" y="133"/>
                </a:cubicBezTo>
                <a:cubicBezTo>
                  <a:pt x="26" y="275"/>
                  <a:pt x="26" y="275"/>
                  <a:pt x="26" y="275"/>
                </a:cubicBezTo>
                <a:cubicBezTo>
                  <a:pt x="0" y="390"/>
                  <a:pt x="0" y="390"/>
                  <a:pt x="0" y="390"/>
                </a:cubicBezTo>
                <a:cubicBezTo>
                  <a:pt x="116" y="363"/>
                  <a:pt x="116" y="363"/>
                  <a:pt x="116" y="363"/>
                </a:cubicBezTo>
                <a:cubicBezTo>
                  <a:pt x="266" y="222"/>
                  <a:pt x="266" y="222"/>
                  <a:pt x="266" y="222"/>
                </a:cubicBezTo>
                <a:cubicBezTo>
                  <a:pt x="390" y="97"/>
                  <a:pt x="390" y="97"/>
                  <a:pt x="390" y="97"/>
                </a:cubicBezTo>
                <a:cubicBezTo>
                  <a:pt x="390" y="97"/>
                  <a:pt x="390" y="71"/>
                  <a:pt x="354" y="35"/>
                </a:cubicBezTo>
                <a:close/>
                <a:moveTo>
                  <a:pt x="116" y="354"/>
                </a:moveTo>
                <a:lnTo>
                  <a:pt x="116" y="354"/>
                </a:lnTo>
                <a:cubicBezTo>
                  <a:pt x="71" y="363"/>
                  <a:pt x="71" y="363"/>
                  <a:pt x="71" y="363"/>
                </a:cubicBezTo>
                <a:cubicBezTo>
                  <a:pt x="71" y="354"/>
                  <a:pt x="63" y="346"/>
                  <a:pt x="54" y="337"/>
                </a:cubicBezTo>
                <a:cubicBezTo>
                  <a:pt x="44" y="328"/>
                  <a:pt x="35" y="328"/>
                  <a:pt x="35" y="319"/>
                </a:cubicBezTo>
                <a:cubicBezTo>
                  <a:pt x="44" y="284"/>
                  <a:pt x="44" y="284"/>
                  <a:pt x="44" y="284"/>
                </a:cubicBezTo>
                <a:cubicBezTo>
                  <a:pt x="54" y="266"/>
                  <a:pt x="54" y="266"/>
                  <a:pt x="54" y="266"/>
                </a:cubicBezTo>
                <a:cubicBezTo>
                  <a:pt x="54" y="266"/>
                  <a:pt x="71" y="266"/>
                  <a:pt x="98" y="292"/>
                </a:cubicBezTo>
                <a:cubicBezTo>
                  <a:pt x="124" y="319"/>
                  <a:pt x="124" y="337"/>
                  <a:pt x="124" y="337"/>
                </a:cubicBezTo>
                <a:lnTo>
                  <a:pt x="116" y="3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46" name="Freeform 50"/>
          <p:cNvSpPr>
            <a:spLocks noChangeArrowheads="1"/>
          </p:cNvSpPr>
          <p:nvPr/>
        </p:nvSpPr>
        <p:spPr bwMode="auto">
          <a:xfrm>
            <a:off x="864120" y="1911371"/>
            <a:ext cx="349678" cy="340455"/>
          </a:xfrm>
          <a:custGeom>
            <a:avLst/>
            <a:gdLst>
              <a:gd name="T0" fmla="*/ 257 w 444"/>
              <a:gd name="T1" fmla="*/ 257 h 443"/>
              <a:gd name="T2" fmla="*/ 257 w 444"/>
              <a:gd name="T3" fmla="*/ 257 h 443"/>
              <a:gd name="T4" fmla="*/ 160 w 444"/>
              <a:gd name="T5" fmla="*/ 310 h 443"/>
              <a:gd name="T6" fmla="*/ 62 w 444"/>
              <a:gd name="T7" fmla="*/ 310 h 443"/>
              <a:gd name="T8" fmla="*/ 71 w 444"/>
              <a:gd name="T9" fmla="*/ 407 h 443"/>
              <a:gd name="T10" fmla="*/ 310 w 444"/>
              <a:gd name="T11" fmla="*/ 310 h 443"/>
              <a:gd name="T12" fmla="*/ 416 w 444"/>
              <a:gd name="T13" fmla="*/ 61 h 443"/>
              <a:gd name="T14" fmla="*/ 319 w 444"/>
              <a:gd name="T15" fmla="*/ 53 h 443"/>
              <a:gd name="T16" fmla="*/ 319 w 444"/>
              <a:gd name="T17" fmla="*/ 151 h 443"/>
              <a:gd name="T18" fmla="*/ 257 w 444"/>
              <a:gd name="T19" fmla="*/ 257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443">
                <a:moveTo>
                  <a:pt x="257" y="257"/>
                </a:moveTo>
                <a:lnTo>
                  <a:pt x="257" y="257"/>
                </a:lnTo>
                <a:cubicBezTo>
                  <a:pt x="222" y="292"/>
                  <a:pt x="177" y="327"/>
                  <a:pt x="160" y="310"/>
                </a:cubicBezTo>
                <a:cubicBezTo>
                  <a:pt x="133" y="283"/>
                  <a:pt x="115" y="265"/>
                  <a:pt x="62" y="310"/>
                </a:cubicBezTo>
                <a:cubicBezTo>
                  <a:pt x="0" y="354"/>
                  <a:pt x="44" y="389"/>
                  <a:pt x="71" y="407"/>
                </a:cubicBezTo>
                <a:cubicBezTo>
                  <a:pt x="97" y="442"/>
                  <a:pt x="204" y="416"/>
                  <a:pt x="310" y="310"/>
                </a:cubicBezTo>
                <a:cubicBezTo>
                  <a:pt x="416" y="204"/>
                  <a:pt x="443" y="97"/>
                  <a:pt x="416" y="61"/>
                </a:cubicBezTo>
                <a:cubicBezTo>
                  <a:pt x="390" y="35"/>
                  <a:pt x="363" y="0"/>
                  <a:pt x="319" y="53"/>
                </a:cubicBezTo>
                <a:cubicBezTo>
                  <a:pt x="275" y="106"/>
                  <a:pt x="293" y="123"/>
                  <a:pt x="319" y="151"/>
                </a:cubicBezTo>
                <a:cubicBezTo>
                  <a:pt x="337" y="167"/>
                  <a:pt x="302" y="212"/>
                  <a:pt x="257" y="25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47" name="Freeform 51"/>
          <p:cNvSpPr>
            <a:spLocks noChangeArrowheads="1"/>
          </p:cNvSpPr>
          <p:nvPr/>
        </p:nvSpPr>
        <p:spPr bwMode="auto">
          <a:xfrm>
            <a:off x="3974800" y="1971692"/>
            <a:ext cx="363207" cy="220836"/>
          </a:xfrm>
          <a:custGeom>
            <a:avLst/>
            <a:gdLst>
              <a:gd name="T0" fmla="*/ 18 w 461"/>
              <a:gd name="T1" fmla="*/ 27 h 285"/>
              <a:gd name="T2" fmla="*/ 18 w 461"/>
              <a:gd name="T3" fmla="*/ 27 h 285"/>
              <a:gd name="T4" fmla="*/ 203 w 461"/>
              <a:gd name="T5" fmla="*/ 125 h 285"/>
              <a:gd name="T6" fmla="*/ 231 w 461"/>
              <a:gd name="T7" fmla="*/ 133 h 285"/>
              <a:gd name="T8" fmla="*/ 248 w 461"/>
              <a:gd name="T9" fmla="*/ 125 h 285"/>
              <a:gd name="T10" fmla="*/ 434 w 461"/>
              <a:gd name="T11" fmla="*/ 27 h 285"/>
              <a:gd name="T12" fmla="*/ 443 w 461"/>
              <a:gd name="T13" fmla="*/ 0 h 285"/>
              <a:gd name="T14" fmla="*/ 18 w 461"/>
              <a:gd name="T15" fmla="*/ 0 h 285"/>
              <a:gd name="T16" fmla="*/ 18 w 461"/>
              <a:gd name="T17" fmla="*/ 27 h 285"/>
              <a:gd name="T18" fmla="*/ 443 w 461"/>
              <a:gd name="T19" fmla="*/ 80 h 285"/>
              <a:gd name="T20" fmla="*/ 443 w 461"/>
              <a:gd name="T21" fmla="*/ 80 h 285"/>
              <a:gd name="T22" fmla="*/ 248 w 461"/>
              <a:gd name="T23" fmla="*/ 178 h 285"/>
              <a:gd name="T24" fmla="*/ 231 w 461"/>
              <a:gd name="T25" fmla="*/ 178 h 285"/>
              <a:gd name="T26" fmla="*/ 203 w 461"/>
              <a:gd name="T27" fmla="*/ 178 h 285"/>
              <a:gd name="T28" fmla="*/ 18 w 461"/>
              <a:gd name="T29" fmla="*/ 80 h 285"/>
              <a:gd name="T30" fmla="*/ 9 w 461"/>
              <a:gd name="T31" fmla="*/ 80 h 285"/>
              <a:gd name="T32" fmla="*/ 9 w 461"/>
              <a:gd name="T33" fmla="*/ 266 h 285"/>
              <a:gd name="T34" fmla="*/ 35 w 461"/>
              <a:gd name="T35" fmla="*/ 284 h 285"/>
              <a:gd name="T36" fmla="*/ 425 w 461"/>
              <a:gd name="T37" fmla="*/ 284 h 285"/>
              <a:gd name="T38" fmla="*/ 452 w 461"/>
              <a:gd name="T39" fmla="*/ 266 h 285"/>
              <a:gd name="T40" fmla="*/ 452 w 461"/>
              <a:gd name="T41" fmla="*/ 80 h 285"/>
              <a:gd name="T42" fmla="*/ 443 w 461"/>
              <a:gd name="T43" fmla="*/ 80 h 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48" name="Freeform 52"/>
          <p:cNvSpPr>
            <a:spLocks noChangeArrowheads="1"/>
          </p:cNvSpPr>
          <p:nvPr/>
        </p:nvSpPr>
        <p:spPr bwMode="auto">
          <a:xfrm>
            <a:off x="7074032" y="1891946"/>
            <a:ext cx="376737" cy="382373"/>
          </a:xfrm>
          <a:custGeom>
            <a:avLst/>
            <a:gdLst>
              <a:gd name="T0" fmla="*/ 133 w 479"/>
              <a:gd name="T1" fmla="*/ 497 h 498"/>
              <a:gd name="T2" fmla="*/ 133 w 479"/>
              <a:gd name="T3" fmla="*/ 497 h 498"/>
              <a:gd name="T4" fmla="*/ 53 w 479"/>
              <a:gd name="T5" fmla="*/ 460 h 498"/>
              <a:gd name="T6" fmla="*/ 53 w 479"/>
              <a:gd name="T7" fmla="*/ 284 h 498"/>
              <a:gd name="T8" fmla="*/ 301 w 479"/>
              <a:gd name="T9" fmla="*/ 35 h 498"/>
              <a:gd name="T10" fmla="*/ 390 w 479"/>
              <a:gd name="T11" fmla="*/ 9 h 498"/>
              <a:gd name="T12" fmla="*/ 452 w 479"/>
              <a:gd name="T13" fmla="*/ 71 h 498"/>
              <a:gd name="T14" fmla="*/ 425 w 479"/>
              <a:gd name="T15" fmla="*/ 159 h 498"/>
              <a:gd name="T16" fmla="*/ 195 w 479"/>
              <a:gd name="T17" fmla="*/ 390 h 498"/>
              <a:gd name="T18" fmla="*/ 150 w 479"/>
              <a:gd name="T19" fmla="*/ 416 h 498"/>
              <a:gd name="T20" fmla="*/ 106 w 479"/>
              <a:gd name="T21" fmla="*/ 399 h 498"/>
              <a:gd name="T22" fmla="*/ 115 w 479"/>
              <a:gd name="T23" fmla="*/ 319 h 498"/>
              <a:gd name="T24" fmla="*/ 284 w 479"/>
              <a:gd name="T25" fmla="*/ 150 h 498"/>
              <a:gd name="T26" fmla="*/ 309 w 479"/>
              <a:gd name="T27" fmla="*/ 150 h 498"/>
              <a:gd name="T28" fmla="*/ 309 w 479"/>
              <a:gd name="T29" fmla="*/ 178 h 498"/>
              <a:gd name="T30" fmla="*/ 142 w 479"/>
              <a:gd name="T31" fmla="*/ 345 h 498"/>
              <a:gd name="T32" fmla="*/ 133 w 479"/>
              <a:gd name="T33" fmla="*/ 381 h 498"/>
              <a:gd name="T34" fmla="*/ 142 w 479"/>
              <a:gd name="T35" fmla="*/ 381 h 498"/>
              <a:gd name="T36" fmla="*/ 168 w 479"/>
              <a:gd name="T37" fmla="*/ 372 h 498"/>
              <a:gd name="T38" fmla="*/ 399 w 479"/>
              <a:gd name="T39" fmla="*/ 133 h 498"/>
              <a:gd name="T40" fmla="*/ 416 w 479"/>
              <a:gd name="T41" fmla="*/ 80 h 498"/>
              <a:gd name="T42" fmla="*/ 381 w 479"/>
              <a:gd name="T43" fmla="*/ 44 h 498"/>
              <a:gd name="T44" fmla="*/ 328 w 479"/>
              <a:gd name="T45" fmla="*/ 62 h 498"/>
              <a:gd name="T46" fmla="*/ 80 w 479"/>
              <a:gd name="T47" fmla="*/ 301 h 498"/>
              <a:gd name="T48" fmla="*/ 80 w 479"/>
              <a:gd name="T49" fmla="*/ 434 h 498"/>
              <a:gd name="T50" fmla="*/ 203 w 479"/>
              <a:gd name="T51" fmla="*/ 425 h 498"/>
              <a:gd name="T52" fmla="*/ 452 w 479"/>
              <a:gd name="T53" fmla="*/ 186 h 498"/>
              <a:gd name="T54" fmla="*/ 478 w 479"/>
              <a:gd name="T55" fmla="*/ 186 h 498"/>
              <a:gd name="T56" fmla="*/ 478 w 479"/>
              <a:gd name="T57" fmla="*/ 203 h 498"/>
              <a:gd name="T58" fmla="*/ 230 w 479"/>
              <a:gd name="T59" fmla="*/ 452 h 498"/>
              <a:gd name="T60" fmla="*/ 133 w 479"/>
              <a:gd name="T61" fmla="*/ 497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79" h="498">
                <a:moveTo>
                  <a:pt x="133" y="497"/>
                </a:moveTo>
                <a:lnTo>
                  <a:pt x="133" y="497"/>
                </a:lnTo>
                <a:cubicBezTo>
                  <a:pt x="106" y="497"/>
                  <a:pt x="71" y="478"/>
                  <a:pt x="53" y="460"/>
                </a:cubicBezTo>
                <a:cubicBezTo>
                  <a:pt x="9" y="416"/>
                  <a:pt x="0" y="337"/>
                  <a:pt x="53" y="284"/>
                </a:cubicBezTo>
                <a:cubicBezTo>
                  <a:pt x="89" y="248"/>
                  <a:pt x="230" y="106"/>
                  <a:pt x="301" y="35"/>
                </a:cubicBezTo>
                <a:cubicBezTo>
                  <a:pt x="328" y="9"/>
                  <a:pt x="363" y="0"/>
                  <a:pt x="390" y="9"/>
                </a:cubicBezTo>
                <a:cubicBezTo>
                  <a:pt x="416" y="18"/>
                  <a:pt x="443" y="44"/>
                  <a:pt x="452" y="71"/>
                </a:cubicBezTo>
                <a:cubicBezTo>
                  <a:pt x="461" y="97"/>
                  <a:pt x="452" y="133"/>
                  <a:pt x="425" y="159"/>
                </a:cubicBezTo>
                <a:cubicBezTo>
                  <a:pt x="195" y="390"/>
                  <a:pt x="195" y="390"/>
                  <a:pt x="195" y="390"/>
                </a:cubicBezTo>
                <a:cubicBezTo>
                  <a:pt x="177" y="407"/>
                  <a:pt x="159" y="416"/>
                  <a:pt x="150" y="416"/>
                </a:cubicBezTo>
                <a:cubicBezTo>
                  <a:pt x="133" y="416"/>
                  <a:pt x="115" y="416"/>
                  <a:pt x="106" y="399"/>
                </a:cubicBezTo>
                <a:cubicBezTo>
                  <a:pt x="89" y="381"/>
                  <a:pt x="89" y="354"/>
                  <a:pt x="115" y="319"/>
                </a:cubicBezTo>
                <a:cubicBezTo>
                  <a:pt x="284" y="150"/>
                  <a:pt x="284" y="150"/>
                  <a:pt x="284" y="150"/>
                </a:cubicBezTo>
                <a:cubicBezTo>
                  <a:pt x="293" y="150"/>
                  <a:pt x="301" y="150"/>
                  <a:pt x="309" y="150"/>
                </a:cubicBezTo>
                <a:cubicBezTo>
                  <a:pt x="309" y="159"/>
                  <a:pt x="309" y="168"/>
                  <a:pt x="309" y="178"/>
                </a:cubicBezTo>
                <a:cubicBezTo>
                  <a:pt x="142" y="345"/>
                  <a:pt x="142" y="345"/>
                  <a:pt x="142" y="345"/>
                </a:cubicBezTo>
                <a:cubicBezTo>
                  <a:pt x="124" y="354"/>
                  <a:pt x="124" y="372"/>
                  <a:pt x="133" y="381"/>
                </a:cubicBezTo>
                <a:lnTo>
                  <a:pt x="142" y="381"/>
                </a:lnTo>
                <a:cubicBezTo>
                  <a:pt x="150" y="381"/>
                  <a:pt x="159" y="372"/>
                  <a:pt x="168" y="372"/>
                </a:cubicBezTo>
                <a:cubicBezTo>
                  <a:pt x="399" y="133"/>
                  <a:pt x="399" y="133"/>
                  <a:pt x="399" y="133"/>
                </a:cubicBezTo>
                <a:cubicBezTo>
                  <a:pt x="416" y="115"/>
                  <a:pt x="425" y="97"/>
                  <a:pt x="416" y="80"/>
                </a:cubicBezTo>
                <a:cubicBezTo>
                  <a:pt x="416" y="62"/>
                  <a:pt x="399" y="44"/>
                  <a:pt x="381" y="44"/>
                </a:cubicBezTo>
                <a:cubicBezTo>
                  <a:pt x="363" y="35"/>
                  <a:pt x="346" y="44"/>
                  <a:pt x="328" y="62"/>
                </a:cubicBezTo>
                <a:cubicBezTo>
                  <a:pt x="256" y="133"/>
                  <a:pt x="115" y="275"/>
                  <a:pt x="80" y="301"/>
                </a:cubicBezTo>
                <a:cubicBezTo>
                  <a:pt x="36" y="354"/>
                  <a:pt x="44" y="407"/>
                  <a:pt x="80" y="434"/>
                </a:cubicBezTo>
                <a:cubicBezTo>
                  <a:pt x="106" y="460"/>
                  <a:pt x="159" y="478"/>
                  <a:pt x="203" y="425"/>
                </a:cubicBezTo>
                <a:cubicBezTo>
                  <a:pt x="452" y="186"/>
                  <a:pt x="452" y="186"/>
                  <a:pt x="452" y="186"/>
                </a:cubicBezTo>
                <a:cubicBezTo>
                  <a:pt x="461" y="178"/>
                  <a:pt x="469" y="178"/>
                  <a:pt x="478" y="186"/>
                </a:cubicBezTo>
                <a:lnTo>
                  <a:pt x="478" y="203"/>
                </a:lnTo>
                <a:cubicBezTo>
                  <a:pt x="230" y="452"/>
                  <a:pt x="230" y="452"/>
                  <a:pt x="230" y="452"/>
                </a:cubicBezTo>
                <a:cubicBezTo>
                  <a:pt x="203" y="478"/>
                  <a:pt x="168" y="497"/>
                  <a:pt x="133" y="49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49" name="Freeform 54"/>
          <p:cNvSpPr>
            <a:spLocks noChangeArrowheads="1"/>
          </p:cNvSpPr>
          <p:nvPr/>
        </p:nvSpPr>
        <p:spPr bwMode="auto">
          <a:xfrm>
            <a:off x="3183861" y="1911371"/>
            <a:ext cx="391307" cy="340455"/>
          </a:xfrm>
          <a:custGeom>
            <a:avLst/>
            <a:gdLst>
              <a:gd name="T0" fmla="*/ 212 w 497"/>
              <a:gd name="T1" fmla="*/ 0 h 443"/>
              <a:gd name="T2" fmla="*/ 212 w 497"/>
              <a:gd name="T3" fmla="*/ 0 h 443"/>
              <a:gd name="T4" fmla="*/ 186 w 497"/>
              <a:gd name="T5" fmla="*/ 0 h 443"/>
              <a:gd name="T6" fmla="*/ 177 w 497"/>
              <a:gd name="T7" fmla="*/ 8 h 443"/>
              <a:gd name="T8" fmla="*/ 177 w 497"/>
              <a:gd name="T9" fmla="*/ 106 h 443"/>
              <a:gd name="T10" fmla="*/ 88 w 497"/>
              <a:gd name="T11" fmla="*/ 106 h 443"/>
              <a:gd name="T12" fmla="*/ 80 w 497"/>
              <a:gd name="T13" fmla="*/ 106 h 443"/>
              <a:gd name="T14" fmla="*/ 62 w 497"/>
              <a:gd name="T15" fmla="*/ 114 h 443"/>
              <a:gd name="T16" fmla="*/ 0 w 497"/>
              <a:gd name="T17" fmla="*/ 151 h 443"/>
              <a:gd name="T18" fmla="*/ 0 w 497"/>
              <a:gd name="T19" fmla="*/ 159 h 443"/>
              <a:gd name="T20" fmla="*/ 0 w 497"/>
              <a:gd name="T21" fmla="*/ 167 h 443"/>
              <a:gd name="T22" fmla="*/ 62 w 497"/>
              <a:gd name="T23" fmla="*/ 212 h 443"/>
              <a:gd name="T24" fmla="*/ 80 w 497"/>
              <a:gd name="T25" fmla="*/ 212 h 443"/>
              <a:gd name="T26" fmla="*/ 88 w 497"/>
              <a:gd name="T27" fmla="*/ 221 h 443"/>
              <a:gd name="T28" fmla="*/ 177 w 497"/>
              <a:gd name="T29" fmla="*/ 221 h 443"/>
              <a:gd name="T30" fmla="*/ 177 w 497"/>
              <a:gd name="T31" fmla="*/ 433 h 443"/>
              <a:gd name="T32" fmla="*/ 186 w 497"/>
              <a:gd name="T33" fmla="*/ 442 h 443"/>
              <a:gd name="T34" fmla="*/ 212 w 497"/>
              <a:gd name="T35" fmla="*/ 442 h 443"/>
              <a:gd name="T36" fmla="*/ 221 w 497"/>
              <a:gd name="T37" fmla="*/ 433 h 443"/>
              <a:gd name="T38" fmla="*/ 221 w 497"/>
              <a:gd name="T39" fmla="*/ 8 h 443"/>
              <a:gd name="T40" fmla="*/ 212 w 497"/>
              <a:gd name="T41" fmla="*/ 0 h 443"/>
              <a:gd name="T42" fmla="*/ 487 w 497"/>
              <a:gd name="T43" fmla="*/ 106 h 443"/>
              <a:gd name="T44" fmla="*/ 487 w 497"/>
              <a:gd name="T45" fmla="*/ 106 h 443"/>
              <a:gd name="T46" fmla="*/ 434 w 497"/>
              <a:gd name="T47" fmla="*/ 61 h 443"/>
              <a:gd name="T48" fmla="*/ 416 w 497"/>
              <a:gd name="T49" fmla="*/ 53 h 443"/>
              <a:gd name="T50" fmla="*/ 407 w 497"/>
              <a:gd name="T51" fmla="*/ 53 h 443"/>
              <a:gd name="T52" fmla="*/ 239 w 497"/>
              <a:gd name="T53" fmla="*/ 53 h 443"/>
              <a:gd name="T54" fmla="*/ 256 w 497"/>
              <a:gd name="T55" fmla="*/ 167 h 443"/>
              <a:gd name="T56" fmla="*/ 407 w 497"/>
              <a:gd name="T57" fmla="*/ 167 h 443"/>
              <a:gd name="T58" fmla="*/ 416 w 497"/>
              <a:gd name="T59" fmla="*/ 167 h 443"/>
              <a:gd name="T60" fmla="*/ 434 w 497"/>
              <a:gd name="T61" fmla="*/ 159 h 443"/>
              <a:gd name="T62" fmla="*/ 487 w 497"/>
              <a:gd name="T63" fmla="*/ 123 h 443"/>
              <a:gd name="T64" fmla="*/ 496 w 497"/>
              <a:gd name="T65" fmla="*/ 114 h 443"/>
              <a:gd name="T66" fmla="*/ 487 w 497"/>
              <a:gd name="T67" fmla="*/ 10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3">
                <a:moveTo>
                  <a:pt x="212" y="0"/>
                </a:moveTo>
                <a:lnTo>
                  <a:pt x="212" y="0"/>
                </a:lnTo>
                <a:cubicBezTo>
                  <a:pt x="186" y="0"/>
                  <a:pt x="186" y="0"/>
                  <a:pt x="186" y="0"/>
                </a:cubicBezTo>
                <a:lnTo>
                  <a:pt x="177" y="8"/>
                </a:lnTo>
                <a:cubicBezTo>
                  <a:pt x="177" y="106"/>
                  <a:pt x="177" y="106"/>
                  <a:pt x="177" y="106"/>
                </a:cubicBezTo>
                <a:cubicBezTo>
                  <a:pt x="88" y="106"/>
                  <a:pt x="88" y="106"/>
                  <a:pt x="88" y="106"/>
                </a:cubicBezTo>
                <a:lnTo>
                  <a:pt x="80" y="106"/>
                </a:lnTo>
                <a:cubicBezTo>
                  <a:pt x="71" y="106"/>
                  <a:pt x="71" y="106"/>
                  <a:pt x="62" y="114"/>
                </a:cubicBezTo>
                <a:cubicBezTo>
                  <a:pt x="0" y="151"/>
                  <a:pt x="0" y="151"/>
                  <a:pt x="0" y="151"/>
                </a:cubicBezTo>
                <a:cubicBezTo>
                  <a:pt x="0" y="159"/>
                  <a:pt x="0" y="159"/>
                  <a:pt x="0" y="159"/>
                </a:cubicBezTo>
                <a:cubicBezTo>
                  <a:pt x="0" y="167"/>
                  <a:pt x="0" y="167"/>
                  <a:pt x="0" y="167"/>
                </a:cubicBezTo>
                <a:cubicBezTo>
                  <a:pt x="62" y="212"/>
                  <a:pt x="62" y="212"/>
                  <a:pt x="62" y="212"/>
                </a:cubicBezTo>
                <a:cubicBezTo>
                  <a:pt x="71" y="212"/>
                  <a:pt x="71" y="212"/>
                  <a:pt x="80" y="212"/>
                </a:cubicBezTo>
                <a:cubicBezTo>
                  <a:pt x="80" y="221"/>
                  <a:pt x="88" y="221"/>
                  <a:pt x="88" y="221"/>
                </a:cubicBezTo>
                <a:cubicBezTo>
                  <a:pt x="177" y="221"/>
                  <a:pt x="177" y="221"/>
                  <a:pt x="177" y="221"/>
                </a:cubicBezTo>
                <a:cubicBezTo>
                  <a:pt x="177" y="433"/>
                  <a:pt x="177" y="433"/>
                  <a:pt x="177" y="433"/>
                </a:cubicBezTo>
                <a:cubicBezTo>
                  <a:pt x="177" y="442"/>
                  <a:pt x="186" y="442"/>
                  <a:pt x="186" y="442"/>
                </a:cubicBezTo>
                <a:cubicBezTo>
                  <a:pt x="212" y="442"/>
                  <a:pt x="212" y="442"/>
                  <a:pt x="212" y="442"/>
                </a:cubicBezTo>
                <a:cubicBezTo>
                  <a:pt x="212" y="442"/>
                  <a:pt x="221" y="442"/>
                  <a:pt x="221" y="433"/>
                </a:cubicBezTo>
                <a:cubicBezTo>
                  <a:pt x="221" y="8"/>
                  <a:pt x="221" y="8"/>
                  <a:pt x="221" y="8"/>
                </a:cubicBezTo>
                <a:lnTo>
                  <a:pt x="212" y="0"/>
                </a:lnTo>
                <a:close/>
                <a:moveTo>
                  <a:pt x="487" y="106"/>
                </a:moveTo>
                <a:lnTo>
                  <a:pt x="487" y="106"/>
                </a:lnTo>
                <a:cubicBezTo>
                  <a:pt x="434" y="61"/>
                  <a:pt x="434" y="61"/>
                  <a:pt x="434" y="61"/>
                </a:cubicBezTo>
                <a:cubicBezTo>
                  <a:pt x="425" y="61"/>
                  <a:pt x="425" y="61"/>
                  <a:pt x="416" y="53"/>
                </a:cubicBezTo>
                <a:lnTo>
                  <a:pt x="407" y="53"/>
                </a:lnTo>
                <a:cubicBezTo>
                  <a:pt x="239" y="53"/>
                  <a:pt x="239" y="53"/>
                  <a:pt x="239" y="53"/>
                </a:cubicBezTo>
                <a:cubicBezTo>
                  <a:pt x="256" y="167"/>
                  <a:pt x="256" y="167"/>
                  <a:pt x="256" y="167"/>
                </a:cubicBezTo>
                <a:cubicBezTo>
                  <a:pt x="407" y="167"/>
                  <a:pt x="407" y="167"/>
                  <a:pt x="407" y="167"/>
                </a:cubicBezTo>
                <a:lnTo>
                  <a:pt x="416" y="167"/>
                </a:lnTo>
                <a:cubicBezTo>
                  <a:pt x="425" y="167"/>
                  <a:pt x="425" y="159"/>
                  <a:pt x="434" y="159"/>
                </a:cubicBezTo>
                <a:cubicBezTo>
                  <a:pt x="487" y="123"/>
                  <a:pt x="487" y="123"/>
                  <a:pt x="487" y="123"/>
                </a:cubicBezTo>
                <a:cubicBezTo>
                  <a:pt x="496" y="114"/>
                  <a:pt x="496" y="114"/>
                  <a:pt x="496" y="114"/>
                </a:cubicBezTo>
                <a:cubicBezTo>
                  <a:pt x="496" y="106"/>
                  <a:pt x="496" y="106"/>
                  <a:pt x="487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50" name="Freeform 55"/>
          <p:cNvSpPr>
            <a:spLocks noChangeArrowheads="1"/>
          </p:cNvSpPr>
          <p:nvPr/>
        </p:nvSpPr>
        <p:spPr bwMode="auto">
          <a:xfrm>
            <a:off x="2482423" y="1891946"/>
            <a:ext cx="238322" cy="395663"/>
          </a:xfrm>
          <a:custGeom>
            <a:avLst/>
            <a:gdLst>
              <a:gd name="T0" fmla="*/ 284 w 303"/>
              <a:gd name="T1" fmla="*/ 363 h 514"/>
              <a:gd name="T2" fmla="*/ 284 w 303"/>
              <a:gd name="T3" fmla="*/ 363 h 514"/>
              <a:gd name="T4" fmla="*/ 222 w 303"/>
              <a:gd name="T5" fmla="*/ 168 h 514"/>
              <a:gd name="T6" fmla="*/ 89 w 303"/>
              <a:gd name="T7" fmla="*/ 106 h 514"/>
              <a:gd name="T8" fmla="*/ 45 w 303"/>
              <a:gd name="T9" fmla="*/ 9 h 514"/>
              <a:gd name="T10" fmla="*/ 19 w 303"/>
              <a:gd name="T11" fmla="*/ 0 h 514"/>
              <a:gd name="T12" fmla="*/ 10 w 303"/>
              <a:gd name="T13" fmla="*/ 27 h 514"/>
              <a:gd name="T14" fmla="*/ 63 w 303"/>
              <a:gd name="T15" fmla="*/ 124 h 514"/>
              <a:gd name="T16" fmla="*/ 19 w 303"/>
              <a:gd name="T17" fmla="*/ 239 h 514"/>
              <a:gd name="T18" fmla="*/ 72 w 303"/>
              <a:gd name="T19" fmla="*/ 434 h 514"/>
              <a:gd name="T20" fmla="*/ 204 w 303"/>
              <a:gd name="T21" fmla="*/ 497 h 514"/>
              <a:gd name="T22" fmla="*/ 284 w 303"/>
              <a:gd name="T23" fmla="*/ 363 h 514"/>
              <a:gd name="T24" fmla="*/ 125 w 303"/>
              <a:gd name="T25" fmla="*/ 222 h 514"/>
              <a:gd name="T26" fmla="*/ 125 w 303"/>
              <a:gd name="T27" fmla="*/ 222 h 514"/>
              <a:gd name="T28" fmla="*/ 81 w 303"/>
              <a:gd name="T29" fmla="*/ 203 h 514"/>
              <a:gd name="T30" fmla="*/ 98 w 303"/>
              <a:gd name="T31" fmla="*/ 159 h 514"/>
              <a:gd name="T32" fmla="*/ 142 w 303"/>
              <a:gd name="T33" fmla="*/ 178 h 514"/>
              <a:gd name="T34" fmla="*/ 125 w 303"/>
              <a:gd name="T35" fmla="*/ 222 h 5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03" h="514">
                <a:moveTo>
                  <a:pt x="284" y="363"/>
                </a:moveTo>
                <a:lnTo>
                  <a:pt x="284" y="363"/>
                </a:lnTo>
                <a:cubicBezTo>
                  <a:pt x="222" y="168"/>
                  <a:pt x="222" y="168"/>
                  <a:pt x="222" y="168"/>
                </a:cubicBezTo>
                <a:cubicBezTo>
                  <a:pt x="204" y="124"/>
                  <a:pt x="142" y="88"/>
                  <a:pt x="89" y="106"/>
                </a:cubicBezTo>
                <a:cubicBezTo>
                  <a:pt x="45" y="9"/>
                  <a:pt x="45" y="9"/>
                  <a:pt x="45" y="9"/>
                </a:cubicBezTo>
                <a:cubicBezTo>
                  <a:pt x="36" y="0"/>
                  <a:pt x="28" y="0"/>
                  <a:pt x="19" y="0"/>
                </a:cubicBezTo>
                <a:cubicBezTo>
                  <a:pt x="10" y="9"/>
                  <a:pt x="10" y="18"/>
                  <a:pt x="10" y="27"/>
                </a:cubicBezTo>
                <a:cubicBezTo>
                  <a:pt x="63" y="124"/>
                  <a:pt x="63" y="124"/>
                  <a:pt x="63" y="124"/>
                </a:cubicBezTo>
                <a:cubicBezTo>
                  <a:pt x="28" y="141"/>
                  <a:pt x="0" y="194"/>
                  <a:pt x="19" y="239"/>
                </a:cubicBezTo>
                <a:cubicBezTo>
                  <a:pt x="72" y="434"/>
                  <a:pt x="72" y="434"/>
                  <a:pt x="72" y="434"/>
                </a:cubicBezTo>
                <a:cubicBezTo>
                  <a:pt x="81" y="487"/>
                  <a:pt x="142" y="513"/>
                  <a:pt x="204" y="497"/>
                </a:cubicBezTo>
                <a:cubicBezTo>
                  <a:pt x="267" y="469"/>
                  <a:pt x="302" y="407"/>
                  <a:pt x="284" y="363"/>
                </a:cubicBezTo>
                <a:close/>
                <a:moveTo>
                  <a:pt x="125" y="222"/>
                </a:moveTo>
                <a:lnTo>
                  <a:pt x="125" y="222"/>
                </a:lnTo>
                <a:cubicBezTo>
                  <a:pt x="107" y="231"/>
                  <a:pt x="89" y="222"/>
                  <a:pt x="81" y="203"/>
                </a:cubicBezTo>
                <a:cubicBezTo>
                  <a:pt x="72" y="186"/>
                  <a:pt x="81" y="159"/>
                  <a:pt x="98" y="159"/>
                </a:cubicBezTo>
                <a:cubicBezTo>
                  <a:pt x="125" y="150"/>
                  <a:pt x="142" y="159"/>
                  <a:pt x="142" y="178"/>
                </a:cubicBezTo>
                <a:cubicBezTo>
                  <a:pt x="151" y="194"/>
                  <a:pt x="142" y="222"/>
                  <a:pt x="125" y="2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51" name="Freeform 63"/>
          <p:cNvSpPr>
            <a:spLocks noChangeArrowheads="1"/>
          </p:cNvSpPr>
          <p:nvPr/>
        </p:nvSpPr>
        <p:spPr bwMode="auto">
          <a:xfrm>
            <a:off x="4782390" y="3481757"/>
            <a:ext cx="301806" cy="264798"/>
          </a:xfrm>
          <a:custGeom>
            <a:avLst/>
            <a:gdLst>
              <a:gd name="T0" fmla="*/ 345 w 390"/>
              <a:gd name="T1" fmla="*/ 0 h 346"/>
              <a:gd name="T2" fmla="*/ 345 w 390"/>
              <a:gd name="T3" fmla="*/ 0 h 346"/>
              <a:gd name="T4" fmla="*/ 44 w 390"/>
              <a:gd name="T5" fmla="*/ 0 h 346"/>
              <a:gd name="T6" fmla="*/ 0 w 390"/>
              <a:gd name="T7" fmla="*/ 44 h 346"/>
              <a:gd name="T8" fmla="*/ 0 w 390"/>
              <a:gd name="T9" fmla="*/ 221 h 346"/>
              <a:gd name="T10" fmla="*/ 44 w 390"/>
              <a:gd name="T11" fmla="*/ 265 h 346"/>
              <a:gd name="T12" fmla="*/ 142 w 390"/>
              <a:gd name="T13" fmla="*/ 265 h 346"/>
              <a:gd name="T14" fmla="*/ 248 w 390"/>
              <a:gd name="T15" fmla="*/ 345 h 346"/>
              <a:gd name="T16" fmla="*/ 248 w 390"/>
              <a:gd name="T17" fmla="*/ 265 h 346"/>
              <a:gd name="T18" fmla="*/ 345 w 390"/>
              <a:gd name="T19" fmla="*/ 265 h 346"/>
              <a:gd name="T20" fmla="*/ 389 w 390"/>
              <a:gd name="T21" fmla="*/ 221 h 346"/>
              <a:gd name="T22" fmla="*/ 389 w 390"/>
              <a:gd name="T23" fmla="*/ 44 h 346"/>
              <a:gd name="T24" fmla="*/ 345 w 390"/>
              <a:gd name="T25" fmla="*/ 0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0" h="346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7"/>
                  <a:pt x="0" y="44"/>
                </a:cubicBezTo>
                <a:cubicBezTo>
                  <a:pt x="0" y="221"/>
                  <a:pt x="0" y="221"/>
                  <a:pt x="0" y="221"/>
                </a:cubicBezTo>
                <a:cubicBezTo>
                  <a:pt x="0" y="247"/>
                  <a:pt x="17" y="265"/>
                  <a:pt x="44" y="265"/>
                </a:cubicBezTo>
                <a:cubicBezTo>
                  <a:pt x="142" y="265"/>
                  <a:pt x="142" y="265"/>
                  <a:pt x="142" y="265"/>
                </a:cubicBezTo>
                <a:cubicBezTo>
                  <a:pt x="248" y="345"/>
                  <a:pt x="248" y="345"/>
                  <a:pt x="248" y="345"/>
                </a:cubicBezTo>
                <a:cubicBezTo>
                  <a:pt x="248" y="265"/>
                  <a:pt x="248" y="265"/>
                  <a:pt x="248" y="265"/>
                </a:cubicBezTo>
                <a:cubicBezTo>
                  <a:pt x="345" y="265"/>
                  <a:pt x="345" y="265"/>
                  <a:pt x="345" y="265"/>
                </a:cubicBezTo>
                <a:cubicBezTo>
                  <a:pt x="372" y="265"/>
                  <a:pt x="389" y="247"/>
                  <a:pt x="389" y="221"/>
                </a:cubicBezTo>
                <a:cubicBezTo>
                  <a:pt x="389" y="44"/>
                  <a:pt x="389" y="44"/>
                  <a:pt x="389" y="44"/>
                </a:cubicBezTo>
                <a:cubicBezTo>
                  <a:pt x="389" y="17"/>
                  <a:pt x="372" y="0"/>
                  <a:pt x="345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52" name="Freeform 65"/>
          <p:cNvSpPr>
            <a:spLocks noChangeArrowheads="1"/>
          </p:cNvSpPr>
          <p:nvPr/>
        </p:nvSpPr>
        <p:spPr bwMode="auto">
          <a:xfrm>
            <a:off x="1655059" y="4217875"/>
            <a:ext cx="330946" cy="322052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53" name="Freeform 67"/>
          <p:cNvSpPr>
            <a:spLocks noChangeArrowheads="1"/>
          </p:cNvSpPr>
          <p:nvPr/>
        </p:nvSpPr>
        <p:spPr bwMode="auto">
          <a:xfrm>
            <a:off x="870364" y="4130973"/>
            <a:ext cx="358004" cy="408955"/>
          </a:xfrm>
          <a:custGeom>
            <a:avLst/>
            <a:gdLst>
              <a:gd name="T0" fmla="*/ 434 w 453"/>
              <a:gd name="T1" fmla="*/ 186 h 533"/>
              <a:gd name="T2" fmla="*/ 434 w 453"/>
              <a:gd name="T3" fmla="*/ 186 h 533"/>
              <a:gd name="T4" fmla="*/ 44 w 453"/>
              <a:gd name="T5" fmla="*/ 160 h 533"/>
              <a:gd name="T6" fmla="*/ 0 w 453"/>
              <a:gd name="T7" fmla="*/ 178 h 533"/>
              <a:gd name="T8" fmla="*/ 88 w 453"/>
              <a:gd name="T9" fmla="*/ 532 h 533"/>
              <a:gd name="T10" fmla="*/ 141 w 453"/>
              <a:gd name="T11" fmla="*/ 532 h 533"/>
              <a:gd name="T12" fmla="*/ 97 w 453"/>
              <a:gd name="T13" fmla="*/ 355 h 533"/>
              <a:gd name="T14" fmla="*/ 443 w 453"/>
              <a:gd name="T15" fmla="*/ 195 h 533"/>
              <a:gd name="T16" fmla="*/ 434 w 453"/>
              <a:gd name="T17" fmla="*/ 186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3" h="533">
                <a:moveTo>
                  <a:pt x="434" y="186"/>
                </a:moveTo>
                <a:lnTo>
                  <a:pt x="434" y="186"/>
                </a:lnTo>
                <a:cubicBezTo>
                  <a:pt x="151" y="301"/>
                  <a:pt x="266" y="0"/>
                  <a:pt x="44" y="160"/>
                </a:cubicBezTo>
                <a:cubicBezTo>
                  <a:pt x="0" y="178"/>
                  <a:pt x="0" y="178"/>
                  <a:pt x="0" y="178"/>
                </a:cubicBezTo>
                <a:cubicBezTo>
                  <a:pt x="88" y="532"/>
                  <a:pt x="88" y="532"/>
                  <a:pt x="88" y="532"/>
                </a:cubicBezTo>
                <a:cubicBezTo>
                  <a:pt x="141" y="532"/>
                  <a:pt x="141" y="532"/>
                  <a:pt x="141" y="532"/>
                </a:cubicBezTo>
                <a:cubicBezTo>
                  <a:pt x="97" y="355"/>
                  <a:pt x="97" y="355"/>
                  <a:pt x="97" y="355"/>
                </a:cubicBezTo>
                <a:cubicBezTo>
                  <a:pt x="293" y="195"/>
                  <a:pt x="213" y="532"/>
                  <a:pt x="443" y="195"/>
                </a:cubicBezTo>
                <a:cubicBezTo>
                  <a:pt x="452" y="195"/>
                  <a:pt x="443" y="186"/>
                  <a:pt x="434" y="18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54" name="Freeform 70"/>
          <p:cNvSpPr>
            <a:spLocks noChangeArrowheads="1"/>
          </p:cNvSpPr>
          <p:nvPr/>
        </p:nvSpPr>
        <p:spPr bwMode="auto">
          <a:xfrm>
            <a:off x="3961270" y="3440861"/>
            <a:ext cx="391307" cy="343522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55" name="Freeform 71"/>
          <p:cNvSpPr>
            <a:spLocks noChangeArrowheads="1"/>
          </p:cNvSpPr>
          <p:nvPr/>
        </p:nvSpPr>
        <p:spPr bwMode="auto">
          <a:xfrm>
            <a:off x="5567085" y="3486869"/>
            <a:ext cx="349678" cy="256619"/>
          </a:xfrm>
          <a:custGeom>
            <a:avLst/>
            <a:gdLst>
              <a:gd name="T0" fmla="*/ 70 w 444"/>
              <a:gd name="T1" fmla="*/ 0 h 329"/>
              <a:gd name="T2" fmla="*/ 70 w 444"/>
              <a:gd name="T3" fmla="*/ 0 h 329"/>
              <a:gd name="T4" fmla="*/ 0 w 444"/>
              <a:gd name="T5" fmla="*/ 70 h 329"/>
              <a:gd name="T6" fmla="*/ 70 w 444"/>
              <a:gd name="T7" fmla="*/ 150 h 329"/>
              <a:gd name="T8" fmla="*/ 0 w 444"/>
              <a:gd name="T9" fmla="*/ 291 h 329"/>
              <a:gd name="T10" fmla="*/ 0 w 444"/>
              <a:gd name="T11" fmla="*/ 328 h 329"/>
              <a:gd name="T12" fmla="*/ 70 w 444"/>
              <a:gd name="T13" fmla="*/ 0 h 329"/>
              <a:gd name="T14" fmla="*/ 275 w 444"/>
              <a:gd name="T15" fmla="*/ 0 h 329"/>
              <a:gd name="T16" fmla="*/ 275 w 444"/>
              <a:gd name="T17" fmla="*/ 0 h 329"/>
              <a:gd name="T18" fmla="*/ 204 w 444"/>
              <a:gd name="T19" fmla="*/ 70 h 329"/>
              <a:gd name="T20" fmla="*/ 275 w 444"/>
              <a:gd name="T21" fmla="*/ 150 h 329"/>
              <a:gd name="T22" fmla="*/ 204 w 444"/>
              <a:gd name="T23" fmla="*/ 291 h 329"/>
              <a:gd name="T24" fmla="*/ 204 w 444"/>
              <a:gd name="T25" fmla="*/ 328 h 329"/>
              <a:gd name="T26" fmla="*/ 275 w 444"/>
              <a:gd name="T27" fmla="*/ 0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44" h="329">
                <a:moveTo>
                  <a:pt x="70" y="0"/>
                </a:moveTo>
                <a:lnTo>
                  <a:pt x="70" y="0"/>
                </a:lnTo>
                <a:cubicBezTo>
                  <a:pt x="26" y="0"/>
                  <a:pt x="0" y="35"/>
                  <a:pt x="0" y="70"/>
                </a:cubicBezTo>
                <a:cubicBezTo>
                  <a:pt x="0" y="115"/>
                  <a:pt x="26" y="150"/>
                  <a:pt x="70" y="150"/>
                </a:cubicBezTo>
                <a:cubicBezTo>
                  <a:pt x="142" y="150"/>
                  <a:pt x="98" y="291"/>
                  <a:pt x="0" y="291"/>
                </a:cubicBezTo>
                <a:cubicBezTo>
                  <a:pt x="0" y="328"/>
                  <a:pt x="0" y="328"/>
                  <a:pt x="0" y="328"/>
                </a:cubicBezTo>
                <a:cubicBezTo>
                  <a:pt x="168" y="328"/>
                  <a:pt x="239" y="0"/>
                  <a:pt x="70" y="0"/>
                </a:cubicBezTo>
                <a:close/>
                <a:moveTo>
                  <a:pt x="275" y="0"/>
                </a:moveTo>
                <a:lnTo>
                  <a:pt x="275" y="0"/>
                </a:lnTo>
                <a:cubicBezTo>
                  <a:pt x="239" y="0"/>
                  <a:pt x="204" y="35"/>
                  <a:pt x="204" y="70"/>
                </a:cubicBezTo>
                <a:cubicBezTo>
                  <a:pt x="204" y="115"/>
                  <a:pt x="239" y="150"/>
                  <a:pt x="275" y="150"/>
                </a:cubicBezTo>
                <a:cubicBezTo>
                  <a:pt x="354" y="150"/>
                  <a:pt x="301" y="291"/>
                  <a:pt x="204" y="291"/>
                </a:cubicBezTo>
                <a:cubicBezTo>
                  <a:pt x="204" y="328"/>
                  <a:pt x="204" y="328"/>
                  <a:pt x="204" y="328"/>
                </a:cubicBezTo>
                <a:cubicBezTo>
                  <a:pt x="381" y="328"/>
                  <a:pt x="443" y="0"/>
                  <a:pt x="2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56" name="Freeform 72"/>
          <p:cNvSpPr>
            <a:spLocks noChangeArrowheads="1"/>
          </p:cNvSpPr>
          <p:nvPr/>
        </p:nvSpPr>
        <p:spPr bwMode="auto">
          <a:xfrm>
            <a:off x="7892029" y="3460287"/>
            <a:ext cx="308050" cy="310806"/>
          </a:xfrm>
          <a:custGeom>
            <a:avLst/>
            <a:gdLst>
              <a:gd name="T0" fmla="*/ 346 w 391"/>
              <a:gd name="T1" fmla="*/ 0 h 400"/>
              <a:gd name="T2" fmla="*/ 346 w 391"/>
              <a:gd name="T3" fmla="*/ 0 h 400"/>
              <a:gd name="T4" fmla="*/ 142 w 391"/>
              <a:gd name="T5" fmla="*/ 0 h 400"/>
              <a:gd name="T6" fmla="*/ 98 w 391"/>
              <a:gd name="T7" fmla="*/ 44 h 400"/>
              <a:gd name="T8" fmla="*/ 98 w 391"/>
              <a:gd name="T9" fmla="*/ 248 h 400"/>
              <a:gd name="T10" fmla="*/ 142 w 391"/>
              <a:gd name="T11" fmla="*/ 292 h 400"/>
              <a:gd name="T12" fmla="*/ 346 w 391"/>
              <a:gd name="T13" fmla="*/ 292 h 400"/>
              <a:gd name="T14" fmla="*/ 390 w 391"/>
              <a:gd name="T15" fmla="*/ 248 h 400"/>
              <a:gd name="T16" fmla="*/ 390 w 391"/>
              <a:gd name="T17" fmla="*/ 44 h 400"/>
              <a:gd name="T18" fmla="*/ 346 w 391"/>
              <a:gd name="T19" fmla="*/ 0 h 400"/>
              <a:gd name="T20" fmla="*/ 346 w 391"/>
              <a:gd name="T21" fmla="*/ 248 h 400"/>
              <a:gd name="T22" fmla="*/ 346 w 391"/>
              <a:gd name="T23" fmla="*/ 248 h 400"/>
              <a:gd name="T24" fmla="*/ 142 w 391"/>
              <a:gd name="T25" fmla="*/ 248 h 400"/>
              <a:gd name="T26" fmla="*/ 142 w 391"/>
              <a:gd name="T27" fmla="*/ 44 h 400"/>
              <a:gd name="T28" fmla="*/ 346 w 391"/>
              <a:gd name="T29" fmla="*/ 44 h 400"/>
              <a:gd name="T30" fmla="*/ 346 w 391"/>
              <a:gd name="T31" fmla="*/ 248 h 400"/>
              <a:gd name="T32" fmla="*/ 45 w 391"/>
              <a:gd name="T33" fmla="*/ 195 h 400"/>
              <a:gd name="T34" fmla="*/ 45 w 391"/>
              <a:gd name="T35" fmla="*/ 195 h 400"/>
              <a:gd name="T36" fmla="*/ 0 w 391"/>
              <a:gd name="T37" fmla="*/ 195 h 400"/>
              <a:gd name="T38" fmla="*/ 0 w 391"/>
              <a:gd name="T39" fmla="*/ 346 h 400"/>
              <a:gd name="T40" fmla="*/ 45 w 391"/>
              <a:gd name="T41" fmla="*/ 399 h 400"/>
              <a:gd name="T42" fmla="*/ 196 w 391"/>
              <a:gd name="T43" fmla="*/ 399 h 400"/>
              <a:gd name="T44" fmla="*/ 196 w 391"/>
              <a:gd name="T45" fmla="*/ 346 h 400"/>
              <a:gd name="T46" fmla="*/ 45 w 391"/>
              <a:gd name="T47" fmla="*/ 346 h 400"/>
              <a:gd name="T48" fmla="*/ 45 w 391"/>
              <a:gd name="T49" fmla="*/ 195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91" h="400">
                <a:moveTo>
                  <a:pt x="346" y="0"/>
                </a:moveTo>
                <a:lnTo>
                  <a:pt x="346" y="0"/>
                </a:lnTo>
                <a:cubicBezTo>
                  <a:pt x="142" y="0"/>
                  <a:pt x="142" y="0"/>
                  <a:pt x="142" y="0"/>
                </a:cubicBezTo>
                <a:cubicBezTo>
                  <a:pt x="115" y="0"/>
                  <a:pt x="98" y="18"/>
                  <a:pt x="98" y="44"/>
                </a:cubicBezTo>
                <a:cubicBezTo>
                  <a:pt x="98" y="248"/>
                  <a:pt x="98" y="248"/>
                  <a:pt x="98" y="248"/>
                </a:cubicBezTo>
                <a:cubicBezTo>
                  <a:pt x="98" y="274"/>
                  <a:pt x="115" y="292"/>
                  <a:pt x="142" y="292"/>
                </a:cubicBezTo>
                <a:cubicBezTo>
                  <a:pt x="346" y="292"/>
                  <a:pt x="346" y="292"/>
                  <a:pt x="346" y="292"/>
                </a:cubicBezTo>
                <a:cubicBezTo>
                  <a:pt x="372" y="292"/>
                  <a:pt x="390" y="274"/>
                  <a:pt x="390" y="248"/>
                </a:cubicBezTo>
                <a:cubicBezTo>
                  <a:pt x="390" y="44"/>
                  <a:pt x="390" y="44"/>
                  <a:pt x="390" y="44"/>
                </a:cubicBezTo>
                <a:cubicBezTo>
                  <a:pt x="390" y="18"/>
                  <a:pt x="372" y="0"/>
                  <a:pt x="346" y="0"/>
                </a:cubicBezTo>
                <a:close/>
                <a:moveTo>
                  <a:pt x="346" y="248"/>
                </a:moveTo>
                <a:lnTo>
                  <a:pt x="346" y="248"/>
                </a:lnTo>
                <a:cubicBezTo>
                  <a:pt x="142" y="248"/>
                  <a:pt x="142" y="248"/>
                  <a:pt x="142" y="248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346" y="44"/>
                  <a:pt x="346" y="44"/>
                  <a:pt x="346" y="44"/>
                </a:cubicBezTo>
                <a:lnTo>
                  <a:pt x="346" y="248"/>
                </a:lnTo>
                <a:close/>
                <a:moveTo>
                  <a:pt x="45" y="195"/>
                </a:moveTo>
                <a:lnTo>
                  <a:pt x="45" y="195"/>
                </a:lnTo>
                <a:cubicBezTo>
                  <a:pt x="0" y="195"/>
                  <a:pt x="0" y="195"/>
                  <a:pt x="0" y="195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2"/>
                  <a:pt x="18" y="399"/>
                  <a:pt x="45" y="399"/>
                </a:cubicBezTo>
                <a:cubicBezTo>
                  <a:pt x="196" y="399"/>
                  <a:pt x="196" y="399"/>
                  <a:pt x="196" y="399"/>
                </a:cubicBezTo>
                <a:cubicBezTo>
                  <a:pt x="196" y="346"/>
                  <a:pt x="196" y="346"/>
                  <a:pt x="196" y="346"/>
                </a:cubicBezTo>
                <a:cubicBezTo>
                  <a:pt x="45" y="346"/>
                  <a:pt x="45" y="346"/>
                  <a:pt x="45" y="346"/>
                </a:cubicBezTo>
                <a:lnTo>
                  <a:pt x="45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57" name="Freeform 74"/>
          <p:cNvSpPr>
            <a:spLocks noChangeArrowheads="1"/>
          </p:cNvSpPr>
          <p:nvPr/>
        </p:nvSpPr>
        <p:spPr bwMode="auto">
          <a:xfrm>
            <a:off x="7087561" y="3454153"/>
            <a:ext cx="363208" cy="316940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58" name="Freeform 75"/>
          <p:cNvSpPr>
            <a:spLocks noChangeArrowheads="1"/>
          </p:cNvSpPr>
          <p:nvPr/>
        </p:nvSpPr>
        <p:spPr bwMode="auto">
          <a:xfrm>
            <a:off x="1628000" y="2696564"/>
            <a:ext cx="390266" cy="307739"/>
          </a:xfrm>
          <a:custGeom>
            <a:avLst/>
            <a:gdLst>
              <a:gd name="T0" fmla="*/ 443 w 497"/>
              <a:gd name="T1" fmla="*/ 0 h 400"/>
              <a:gd name="T2" fmla="*/ 443 w 497"/>
              <a:gd name="T3" fmla="*/ 0 h 400"/>
              <a:gd name="T4" fmla="*/ 53 w 497"/>
              <a:gd name="T5" fmla="*/ 0 h 400"/>
              <a:gd name="T6" fmla="*/ 0 w 497"/>
              <a:gd name="T7" fmla="*/ 44 h 400"/>
              <a:gd name="T8" fmla="*/ 0 w 497"/>
              <a:gd name="T9" fmla="*/ 346 h 400"/>
              <a:gd name="T10" fmla="*/ 53 w 497"/>
              <a:gd name="T11" fmla="*/ 399 h 400"/>
              <a:gd name="T12" fmla="*/ 443 w 497"/>
              <a:gd name="T13" fmla="*/ 399 h 400"/>
              <a:gd name="T14" fmla="*/ 496 w 497"/>
              <a:gd name="T15" fmla="*/ 346 h 400"/>
              <a:gd name="T16" fmla="*/ 496 w 497"/>
              <a:gd name="T17" fmla="*/ 44 h 400"/>
              <a:gd name="T18" fmla="*/ 443 w 497"/>
              <a:gd name="T19" fmla="*/ 0 h 400"/>
              <a:gd name="T20" fmla="*/ 443 w 497"/>
              <a:gd name="T21" fmla="*/ 346 h 400"/>
              <a:gd name="T22" fmla="*/ 443 w 497"/>
              <a:gd name="T23" fmla="*/ 346 h 400"/>
              <a:gd name="T24" fmla="*/ 53 w 497"/>
              <a:gd name="T25" fmla="*/ 346 h 400"/>
              <a:gd name="T26" fmla="*/ 53 w 497"/>
              <a:gd name="T27" fmla="*/ 44 h 400"/>
              <a:gd name="T28" fmla="*/ 443 w 497"/>
              <a:gd name="T29" fmla="*/ 44 h 400"/>
              <a:gd name="T30" fmla="*/ 443 w 497"/>
              <a:gd name="T31" fmla="*/ 346 h 400"/>
              <a:gd name="T32" fmla="*/ 222 w 497"/>
              <a:gd name="T33" fmla="*/ 249 h 400"/>
              <a:gd name="T34" fmla="*/ 222 w 497"/>
              <a:gd name="T35" fmla="*/ 249 h 400"/>
              <a:gd name="T36" fmla="*/ 97 w 497"/>
              <a:gd name="T37" fmla="*/ 249 h 400"/>
              <a:gd name="T38" fmla="*/ 97 w 497"/>
              <a:gd name="T39" fmla="*/ 293 h 400"/>
              <a:gd name="T40" fmla="*/ 222 w 497"/>
              <a:gd name="T41" fmla="*/ 293 h 400"/>
              <a:gd name="T42" fmla="*/ 222 w 497"/>
              <a:gd name="T43" fmla="*/ 249 h 400"/>
              <a:gd name="T44" fmla="*/ 222 w 497"/>
              <a:gd name="T45" fmla="*/ 178 h 400"/>
              <a:gd name="T46" fmla="*/ 222 w 497"/>
              <a:gd name="T47" fmla="*/ 178 h 400"/>
              <a:gd name="T48" fmla="*/ 97 w 497"/>
              <a:gd name="T49" fmla="*/ 178 h 400"/>
              <a:gd name="T50" fmla="*/ 97 w 497"/>
              <a:gd name="T51" fmla="*/ 222 h 400"/>
              <a:gd name="T52" fmla="*/ 222 w 497"/>
              <a:gd name="T53" fmla="*/ 222 h 400"/>
              <a:gd name="T54" fmla="*/ 222 w 497"/>
              <a:gd name="T55" fmla="*/ 178 h 400"/>
              <a:gd name="T56" fmla="*/ 222 w 497"/>
              <a:gd name="T57" fmla="*/ 98 h 400"/>
              <a:gd name="T58" fmla="*/ 222 w 497"/>
              <a:gd name="T59" fmla="*/ 98 h 400"/>
              <a:gd name="T60" fmla="*/ 97 w 497"/>
              <a:gd name="T61" fmla="*/ 98 h 400"/>
              <a:gd name="T62" fmla="*/ 97 w 497"/>
              <a:gd name="T63" fmla="*/ 143 h 400"/>
              <a:gd name="T64" fmla="*/ 222 w 497"/>
              <a:gd name="T65" fmla="*/ 143 h 400"/>
              <a:gd name="T66" fmla="*/ 222 w 497"/>
              <a:gd name="T67" fmla="*/ 98 h 400"/>
              <a:gd name="T68" fmla="*/ 389 w 497"/>
              <a:gd name="T69" fmla="*/ 257 h 400"/>
              <a:gd name="T70" fmla="*/ 389 w 497"/>
              <a:gd name="T71" fmla="*/ 257 h 400"/>
              <a:gd name="T72" fmla="*/ 354 w 497"/>
              <a:gd name="T73" fmla="*/ 231 h 400"/>
              <a:gd name="T74" fmla="*/ 381 w 497"/>
              <a:gd name="T75" fmla="*/ 151 h 400"/>
              <a:gd name="T76" fmla="*/ 336 w 497"/>
              <a:gd name="T77" fmla="*/ 98 h 400"/>
              <a:gd name="T78" fmla="*/ 292 w 497"/>
              <a:gd name="T79" fmla="*/ 151 h 400"/>
              <a:gd name="T80" fmla="*/ 319 w 497"/>
              <a:gd name="T81" fmla="*/ 231 h 400"/>
              <a:gd name="T82" fmla="*/ 275 w 497"/>
              <a:gd name="T83" fmla="*/ 257 h 400"/>
              <a:gd name="T84" fmla="*/ 275 w 497"/>
              <a:gd name="T85" fmla="*/ 293 h 400"/>
              <a:gd name="T86" fmla="*/ 398 w 497"/>
              <a:gd name="T87" fmla="*/ 293 h 400"/>
              <a:gd name="T88" fmla="*/ 389 w 497"/>
              <a:gd name="T8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00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373"/>
                  <a:pt x="17" y="399"/>
                  <a:pt x="53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6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8"/>
                  <a:pt x="470" y="0"/>
                  <a:pt x="443" y="0"/>
                </a:cubicBezTo>
                <a:close/>
                <a:moveTo>
                  <a:pt x="443" y="346"/>
                </a:moveTo>
                <a:lnTo>
                  <a:pt x="443" y="346"/>
                </a:lnTo>
                <a:cubicBezTo>
                  <a:pt x="53" y="346"/>
                  <a:pt x="53" y="346"/>
                  <a:pt x="53" y="346"/>
                </a:cubicBezTo>
                <a:cubicBezTo>
                  <a:pt x="53" y="44"/>
                  <a:pt x="53" y="44"/>
                  <a:pt x="53" y="44"/>
                </a:cubicBezTo>
                <a:cubicBezTo>
                  <a:pt x="443" y="44"/>
                  <a:pt x="443" y="44"/>
                  <a:pt x="443" y="44"/>
                </a:cubicBezTo>
                <a:lnTo>
                  <a:pt x="443" y="346"/>
                </a:lnTo>
                <a:close/>
                <a:moveTo>
                  <a:pt x="222" y="249"/>
                </a:moveTo>
                <a:lnTo>
                  <a:pt x="222" y="249"/>
                </a:lnTo>
                <a:cubicBezTo>
                  <a:pt x="97" y="249"/>
                  <a:pt x="97" y="249"/>
                  <a:pt x="97" y="249"/>
                </a:cubicBezTo>
                <a:cubicBezTo>
                  <a:pt x="97" y="293"/>
                  <a:pt x="97" y="293"/>
                  <a:pt x="97" y="293"/>
                </a:cubicBezTo>
                <a:cubicBezTo>
                  <a:pt x="222" y="293"/>
                  <a:pt x="222" y="293"/>
                  <a:pt x="222" y="293"/>
                </a:cubicBezTo>
                <a:lnTo>
                  <a:pt x="222" y="249"/>
                </a:lnTo>
                <a:close/>
                <a:moveTo>
                  <a:pt x="222" y="178"/>
                </a:moveTo>
                <a:lnTo>
                  <a:pt x="222" y="178"/>
                </a:lnTo>
                <a:cubicBezTo>
                  <a:pt x="97" y="178"/>
                  <a:pt x="97" y="178"/>
                  <a:pt x="97" y="178"/>
                </a:cubicBezTo>
                <a:cubicBezTo>
                  <a:pt x="97" y="222"/>
                  <a:pt x="97" y="222"/>
                  <a:pt x="97" y="222"/>
                </a:cubicBezTo>
                <a:cubicBezTo>
                  <a:pt x="222" y="222"/>
                  <a:pt x="222" y="222"/>
                  <a:pt x="222" y="222"/>
                </a:cubicBezTo>
                <a:lnTo>
                  <a:pt x="222" y="178"/>
                </a:lnTo>
                <a:close/>
                <a:moveTo>
                  <a:pt x="222" y="98"/>
                </a:moveTo>
                <a:lnTo>
                  <a:pt x="222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43"/>
                  <a:pt x="97" y="143"/>
                  <a:pt x="97" y="143"/>
                </a:cubicBezTo>
                <a:cubicBezTo>
                  <a:pt x="222" y="143"/>
                  <a:pt x="222" y="143"/>
                  <a:pt x="222" y="143"/>
                </a:cubicBezTo>
                <a:lnTo>
                  <a:pt x="222" y="98"/>
                </a:lnTo>
                <a:close/>
                <a:moveTo>
                  <a:pt x="389" y="257"/>
                </a:moveTo>
                <a:lnTo>
                  <a:pt x="389" y="257"/>
                </a:lnTo>
                <a:cubicBezTo>
                  <a:pt x="389" y="257"/>
                  <a:pt x="354" y="249"/>
                  <a:pt x="354" y="231"/>
                </a:cubicBezTo>
                <a:cubicBezTo>
                  <a:pt x="354" y="204"/>
                  <a:pt x="381" y="196"/>
                  <a:pt x="381" y="151"/>
                </a:cubicBezTo>
                <a:cubicBezTo>
                  <a:pt x="381" y="125"/>
                  <a:pt x="372" y="98"/>
                  <a:pt x="336" y="98"/>
                </a:cubicBezTo>
                <a:cubicBezTo>
                  <a:pt x="301" y="98"/>
                  <a:pt x="292" y="125"/>
                  <a:pt x="292" y="151"/>
                </a:cubicBezTo>
                <a:cubicBezTo>
                  <a:pt x="292" y="196"/>
                  <a:pt x="319" y="204"/>
                  <a:pt x="319" y="231"/>
                </a:cubicBezTo>
                <a:cubicBezTo>
                  <a:pt x="319" y="249"/>
                  <a:pt x="275" y="257"/>
                  <a:pt x="275" y="257"/>
                </a:cubicBezTo>
                <a:lnTo>
                  <a:pt x="275" y="293"/>
                </a:lnTo>
                <a:cubicBezTo>
                  <a:pt x="398" y="293"/>
                  <a:pt x="398" y="293"/>
                  <a:pt x="398" y="293"/>
                </a:cubicBezTo>
                <a:cubicBezTo>
                  <a:pt x="398" y="293"/>
                  <a:pt x="398" y="257"/>
                  <a:pt x="389" y="2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59" name="Freeform 76"/>
          <p:cNvSpPr>
            <a:spLocks noChangeArrowheads="1"/>
          </p:cNvSpPr>
          <p:nvPr/>
        </p:nvSpPr>
        <p:spPr bwMode="auto">
          <a:xfrm>
            <a:off x="1711257" y="1898080"/>
            <a:ext cx="221671" cy="376238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60" name="Freeform 85"/>
          <p:cNvSpPr>
            <a:spLocks noChangeArrowheads="1"/>
          </p:cNvSpPr>
          <p:nvPr/>
        </p:nvSpPr>
        <p:spPr bwMode="auto">
          <a:xfrm>
            <a:off x="870364" y="3445974"/>
            <a:ext cx="349678" cy="338410"/>
          </a:xfrm>
          <a:custGeom>
            <a:avLst/>
            <a:gdLst>
              <a:gd name="T0" fmla="*/ 443 w 444"/>
              <a:gd name="T1" fmla="*/ 159 h 435"/>
              <a:gd name="T2" fmla="*/ 284 w 444"/>
              <a:gd name="T3" fmla="*/ 159 h 435"/>
              <a:gd name="T4" fmla="*/ 222 w 444"/>
              <a:gd name="T5" fmla="*/ 0 h 435"/>
              <a:gd name="T6" fmla="*/ 160 w 444"/>
              <a:gd name="T7" fmla="*/ 159 h 435"/>
              <a:gd name="T8" fmla="*/ 0 w 444"/>
              <a:gd name="T9" fmla="*/ 159 h 435"/>
              <a:gd name="T10" fmla="*/ 133 w 444"/>
              <a:gd name="T11" fmla="*/ 256 h 435"/>
              <a:gd name="T12" fmla="*/ 88 w 444"/>
              <a:gd name="T13" fmla="*/ 434 h 435"/>
              <a:gd name="T14" fmla="*/ 222 w 444"/>
              <a:gd name="T15" fmla="*/ 327 h 435"/>
              <a:gd name="T16" fmla="*/ 354 w 444"/>
              <a:gd name="T17" fmla="*/ 434 h 435"/>
              <a:gd name="T18" fmla="*/ 310 w 444"/>
              <a:gd name="T19" fmla="*/ 256 h 435"/>
              <a:gd name="T20" fmla="*/ 443 w 444"/>
              <a:gd name="T21" fmla="*/ 159 h 435"/>
              <a:gd name="T22" fmla="*/ 222 w 444"/>
              <a:gd name="T23" fmla="*/ 283 h 435"/>
              <a:gd name="T24" fmla="*/ 141 w 444"/>
              <a:gd name="T25" fmla="*/ 344 h 435"/>
              <a:gd name="T26" fmla="*/ 177 w 444"/>
              <a:gd name="T27" fmla="*/ 256 h 435"/>
              <a:gd name="T28" fmla="*/ 106 w 444"/>
              <a:gd name="T29" fmla="*/ 194 h 435"/>
              <a:gd name="T30" fmla="*/ 195 w 444"/>
              <a:gd name="T31" fmla="*/ 203 h 435"/>
              <a:gd name="T32" fmla="*/ 222 w 444"/>
              <a:gd name="T33" fmla="*/ 97 h 435"/>
              <a:gd name="T34" fmla="*/ 248 w 444"/>
              <a:gd name="T35" fmla="*/ 203 h 435"/>
              <a:gd name="T36" fmla="*/ 337 w 444"/>
              <a:gd name="T37" fmla="*/ 194 h 435"/>
              <a:gd name="T38" fmla="*/ 266 w 444"/>
              <a:gd name="T39" fmla="*/ 256 h 435"/>
              <a:gd name="T40" fmla="*/ 293 w 444"/>
              <a:gd name="T41" fmla="*/ 344 h 435"/>
              <a:gd name="T42" fmla="*/ 222 w 444"/>
              <a:gd name="T43" fmla="*/ 283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435">
                <a:moveTo>
                  <a:pt x="443" y="159"/>
                </a:moveTo>
                <a:lnTo>
                  <a:pt x="284" y="159"/>
                </a:lnTo>
                <a:lnTo>
                  <a:pt x="222" y="0"/>
                </a:lnTo>
                <a:lnTo>
                  <a:pt x="160" y="159"/>
                </a:lnTo>
                <a:lnTo>
                  <a:pt x="0" y="159"/>
                </a:lnTo>
                <a:lnTo>
                  <a:pt x="133" y="256"/>
                </a:lnTo>
                <a:lnTo>
                  <a:pt x="88" y="434"/>
                </a:lnTo>
                <a:lnTo>
                  <a:pt x="222" y="327"/>
                </a:lnTo>
                <a:lnTo>
                  <a:pt x="354" y="434"/>
                </a:lnTo>
                <a:lnTo>
                  <a:pt x="310" y="256"/>
                </a:lnTo>
                <a:lnTo>
                  <a:pt x="443" y="159"/>
                </a:lnTo>
                <a:close/>
                <a:moveTo>
                  <a:pt x="222" y="283"/>
                </a:moveTo>
                <a:lnTo>
                  <a:pt x="141" y="344"/>
                </a:lnTo>
                <a:lnTo>
                  <a:pt x="177" y="256"/>
                </a:lnTo>
                <a:lnTo>
                  <a:pt x="106" y="194"/>
                </a:lnTo>
                <a:lnTo>
                  <a:pt x="195" y="203"/>
                </a:lnTo>
                <a:lnTo>
                  <a:pt x="222" y="97"/>
                </a:lnTo>
                <a:lnTo>
                  <a:pt x="248" y="203"/>
                </a:lnTo>
                <a:lnTo>
                  <a:pt x="337" y="194"/>
                </a:lnTo>
                <a:lnTo>
                  <a:pt x="266" y="256"/>
                </a:lnTo>
                <a:lnTo>
                  <a:pt x="293" y="344"/>
                </a:lnTo>
                <a:lnTo>
                  <a:pt x="222" y="2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61" name="Freeform 87"/>
          <p:cNvSpPr>
            <a:spLocks noChangeArrowheads="1"/>
          </p:cNvSpPr>
          <p:nvPr/>
        </p:nvSpPr>
        <p:spPr bwMode="auto">
          <a:xfrm>
            <a:off x="2421021" y="5734075"/>
            <a:ext cx="361126" cy="348634"/>
          </a:xfrm>
          <a:custGeom>
            <a:avLst/>
            <a:gdLst>
              <a:gd name="T0" fmla="*/ 115 w 462"/>
              <a:gd name="T1" fmla="*/ 151 h 452"/>
              <a:gd name="T2" fmla="*/ 186 w 462"/>
              <a:gd name="T3" fmla="*/ 97 h 452"/>
              <a:gd name="T4" fmla="*/ 186 w 462"/>
              <a:gd name="T5" fmla="*/ 70 h 452"/>
              <a:gd name="T6" fmla="*/ 44 w 462"/>
              <a:gd name="T7" fmla="*/ 88 h 452"/>
              <a:gd name="T8" fmla="*/ 115 w 462"/>
              <a:gd name="T9" fmla="*/ 151 h 452"/>
              <a:gd name="T10" fmla="*/ 62 w 462"/>
              <a:gd name="T11" fmla="*/ 195 h 452"/>
              <a:gd name="T12" fmla="*/ 26 w 462"/>
              <a:gd name="T13" fmla="*/ 124 h 452"/>
              <a:gd name="T14" fmla="*/ 35 w 462"/>
              <a:gd name="T15" fmla="*/ 336 h 452"/>
              <a:gd name="T16" fmla="*/ 62 w 462"/>
              <a:gd name="T17" fmla="*/ 195 h 452"/>
              <a:gd name="T18" fmla="*/ 230 w 462"/>
              <a:gd name="T19" fmla="*/ 35 h 452"/>
              <a:gd name="T20" fmla="*/ 346 w 462"/>
              <a:gd name="T21" fmla="*/ 26 h 452"/>
              <a:gd name="T22" fmla="*/ 151 w 462"/>
              <a:gd name="T23" fmla="*/ 8 h 452"/>
              <a:gd name="T24" fmla="*/ 230 w 462"/>
              <a:gd name="T25" fmla="*/ 35 h 452"/>
              <a:gd name="T26" fmla="*/ 301 w 462"/>
              <a:gd name="T27" fmla="*/ 266 h 452"/>
              <a:gd name="T28" fmla="*/ 248 w 462"/>
              <a:gd name="T29" fmla="*/ 132 h 452"/>
              <a:gd name="T30" fmla="*/ 204 w 462"/>
              <a:gd name="T31" fmla="*/ 124 h 452"/>
              <a:gd name="T32" fmla="*/ 160 w 462"/>
              <a:gd name="T33" fmla="*/ 195 h 452"/>
              <a:gd name="T34" fmla="*/ 301 w 462"/>
              <a:gd name="T35" fmla="*/ 266 h 452"/>
              <a:gd name="T36" fmla="*/ 363 w 462"/>
              <a:gd name="T37" fmla="*/ 327 h 452"/>
              <a:gd name="T38" fmla="*/ 363 w 462"/>
              <a:gd name="T39" fmla="*/ 407 h 452"/>
              <a:gd name="T40" fmla="*/ 390 w 462"/>
              <a:gd name="T41" fmla="*/ 301 h 452"/>
              <a:gd name="T42" fmla="*/ 292 w 462"/>
              <a:gd name="T43" fmla="*/ 301 h 452"/>
              <a:gd name="T44" fmla="*/ 142 w 462"/>
              <a:gd name="T45" fmla="*/ 239 h 452"/>
              <a:gd name="T46" fmla="*/ 107 w 462"/>
              <a:gd name="T47" fmla="*/ 239 h 452"/>
              <a:gd name="T48" fmla="*/ 142 w 462"/>
              <a:gd name="T49" fmla="*/ 434 h 452"/>
              <a:gd name="T50" fmla="*/ 381 w 462"/>
              <a:gd name="T51" fmla="*/ 53 h 452"/>
              <a:gd name="T52" fmla="*/ 275 w 462"/>
              <a:gd name="T53" fmla="*/ 79 h 452"/>
              <a:gd name="T54" fmla="*/ 275 w 462"/>
              <a:gd name="T55" fmla="*/ 106 h 452"/>
              <a:gd name="T56" fmla="*/ 390 w 462"/>
              <a:gd name="T57" fmla="*/ 266 h 452"/>
              <a:gd name="T58" fmla="*/ 461 w 462"/>
              <a:gd name="T59" fmla="*/ 221 h 452"/>
              <a:gd name="T60" fmla="*/ 319 w 462"/>
              <a:gd name="T61" fmla="*/ 327 h 452"/>
              <a:gd name="T62" fmla="*/ 177 w 462"/>
              <a:gd name="T63" fmla="*/ 443 h 452"/>
              <a:gd name="T64" fmla="*/ 328 w 462"/>
              <a:gd name="T65" fmla="*/ 434 h 452"/>
              <a:gd name="T66" fmla="*/ 328 w 462"/>
              <a:gd name="T67" fmla="*/ 336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2" h="452">
                <a:moveTo>
                  <a:pt x="115" y="151"/>
                </a:moveTo>
                <a:lnTo>
                  <a:pt x="115" y="151"/>
                </a:lnTo>
                <a:lnTo>
                  <a:pt x="124" y="151"/>
                </a:lnTo>
                <a:cubicBezTo>
                  <a:pt x="142" y="132"/>
                  <a:pt x="160" y="115"/>
                  <a:pt x="186" y="97"/>
                </a:cubicBezTo>
                <a:lnTo>
                  <a:pt x="186" y="88"/>
                </a:lnTo>
                <a:cubicBezTo>
                  <a:pt x="186" y="79"/>
                  <a:pt x="186" y="79"/>
                  <a:pt x="186" y="70"/>
                </a:cubicBezTo>
                <a:cubicBezTo>
                  <a:pt x="160" y="53"/>
                  <a:pt x="133" y="44"/>
                  <a:pt x="107" y="26"/>
                </a:cubicBezTo>
                <a:cubicBezTo>
                  <a:pt x="89" y="44"/>
                  <a:pt x="62" y="62"/>
                  <a:pt x="44" y="88"/>
                </a:cubicBezTo>
                <a:cubicBezTo>
                  <a:pt x="62" y="115"/>
                  <a:pt x="71" y="132"/>
                  <a:pt x="89" y="151"/>
                </a:cubicBezTo>
                <a:cubicBezTo>
                  <a:pt x="98" y="151"/>
                  <a:pt x="107" y="151"/>
                  <a:pt x="115" y="151"/>
                </a:cubicBezTo>
                <a:close/>
                <a:moveTo>
                  <a:pt x="62" y="195"/>
                </a:moveTo>
                <a:lnTo>
                  <a:pt x="62" y="195"/>
                </a:lnTo>
                <a:cubicBezTo>
                  <a:pt x="62" y="186"/>
                  <a:pt x="62" y="186"/>
                  <a:pt x="71" y="177"/>
                </a:cubicBezTo>
                <a:cubicBezTo>
                  <a:pt x="54" y="160"/>
                  <a:pt x="35" y="141"/>
                  <a:pt x="26" y="124"/>
                </a:cubicBezTo>
                <a:cubicBezTo>
                  <a:pt x="9" y="151"/>
                  <a:pt x="0" y="186"/>
                  <a:pt x="0" y="221"/>
                </a:cubicBezTo>
                <a:cubicBezTo>
                  <a:pt x="0" y="266"/>
                  <a:pt x="9" y="310"/>
                  <a:pt x="35" y="336"/>
                </a:cubicBezTo>
                <a:cubicBezTo>
                  <a:pt x="44" y="301"/>
                  <a:pt x="54" y="257"/>
                  <a:pt x="71" y="221"/>
                </a:cubicBezTo>
                <a:cubicBezTo>
                  <a:pt x="71" y="221"/>
                  <a:pt x="62" y="204"/>
                  <a:pt x="62" y="195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39" y="35"/>
                  <a:pt x="257" y="44"/>
                  <a:pt x="266" y="53"/>
                </a:cubicBezTo>
                <a:cubicBezTo>
                  <a:pt x="292" y="35"/>
                  <a:pt x="319" y="35"/>
                  <a:pt x="346" y="26"/>
                </a:cubicBezTo>
                <a:cubicBezTo>
                  <a:pt x="310" y="8"/>
                  <a:pt x="275" y="0"/>
                  <a:pt x="230" y="0"/>
                </a:cubicBezTo>
                <a:cubicBezTo>
                  <a:pt x="204" y="0"/>
                  <a:pt x="177" y="0"/>
                  <a:pt x="151" y="8"/>
                </a:cubicBezTo>
                <a:cubicBezTo>
                  <a:pt x="168" y="17"/>
                  <a:pt x="186" y="35"/>
                  <a:pt x="204" y="44"/>
                </a:cubicBezTo>
                <a:cubicBezTo>
                  <a:pt x="213" y="44"/>
                  <a:pt x="221" y="35"/>
                  <a:pt x="230" y="35"/>
                </a:cubicBezTo>
                <a:close/>
                <a:moveTo>
                  <a:pt x="301" y="266"/>
                </a:moveTo>
                <a:lnTo>
                  <a:pt x="301" y="266"/>
                </a:lnTo>
                <a:cubicBezTo>
                  <a:pt x="310" y="257"/>
                  <a:pt x="310" y="257"/>
                  <a:pt x="319" y="248"/>
                </a:cubicBezTo>
                <a:cubicBezTo>
                  <a:pt x="301" y="204"/>
                  <a:pt x="275" y="168"/>
                  <a:pt x="248" y="132"/>
                </a:cubicBezTo>
                <a:cubicBezTo>
                  <a:pt x="248" y="132"/>
                  <a:pt x="239" y="132"/>
                  <a:pt x="230" y="132"/>
                </a:cubicBezTo>
                <a:cubicBezTo>
                  <a:pt x="221" y="132"/>
                  <a:pt x="213" y="132"/>
                  <a:pt x="204" y="124"/>
                </a:cubicBezTo>
                <a:cubicBezTo>
                  <a:pt x="186" y="141"/>
                  <a:pt x="168" y="151"/>
                  <a:pt x="151" y="168"/>
                </a:cubicBezTo>
                <a:cubicBezTo>
                  <a:pt x="160" y="177"/>
                  <a:pt x="160" y="186"/>
                  <a:pt x="160" y="195"/>
                </a:cubicBezTo>
                <a:cubicBezTo>
                  <a:pt x="160" y="204"/>
                  <a:pt x="160" y="204"/>
                  <a:pt x="160" y="213"/>
                </a:cubicBezTo>
                <a:cubicBezTo>
                  <a:pt x="204" y="239"/>
                  <a:pt x="248" y="257"/>
                  <a:pt x="301" y="266"/>
                </a:cubicBezTo>
                <a:close/>
                <a:moveTo>
                  <a:pt x="363" y="327"/>
                </a:moveTo>
                <a:lnTo>
                  <a:pt x="363" y="327"/>
                </a:lnTo>
                <a:cubicBezTo>
                  <a:pt x="363" y="336"/>
                  <a:pt x="363" y="354"/>
                  <a:pt x="363" y="363"/>
                </a:cubicBezTo>
                <a:cubicBezTo>
                  <a:pt x="363" y="372"/>
                  <a:pt x="363" y="389"/>
                  <a:pt x="363" y="407"/>
                </a:cubicBezTo>
                <a:cubicBezTo>
                  <a:pt x="399" y="380"/>
                  <a:pt x="434" y="336"/>
                  <a:pt x="443" y="292"/>
                </a:cubicBezTo>
                <a:cubicBezTo>
                  <a:pt x="426" y="301"/>
                  <a:pt x="408" y="301"/>
                  <a:pt x="390" y="301"/>
                </a:cubicBezTo>
                <a:cubicBezTo>
                  <a:pt x="390" y="319"/>
                  <a:pt x="381" y="327"/>
                  <a:pt x="363" y="327"/>
                </a:cubicBezTo>
                <a:close/>
                <a:moveTo>
                  <a:pt x="292" y="301"/>
                </a:moveTo>
                <a:lnTo>
                  <a:pt x="292" y="301"/>
                </a:lnTo>
                <a:cubicBezTo>
                  <a:pt x="239" y="292"/>
                  <a:pt x="186" y="266"/>
                  <a:pt x="142" y="239"/>
                </a:cubicBezTo>
                <a:cubicBezTo>
                  <a:pt x="133" y="239"/>
                  <a:pt x="124" y="248"/>
                  <a:pt x="115" y="248"/>
                </a:cubicBezTo>
                <a:cubicBezTo>
                  <a:pt x="107" y="248"/>
                  <a:pt x="107" y="248"/>
                  <a:pt x="107" y="239"/>
                </a:cubicBezTo>
                <a:cubicBezTo>
                  <a:pt x="79" y="283"/>
                  <a:pt x="71" y="327"/>
                  <a:pt x="62" y="380"/>
                </a:cubicBezTo>
                <a:cubicBezTo>
                  <a:pt x="89" y="398"/>
                  <a:pt x="115" y="425"/>
                  <a:pt x="142" y="434"/>
                </a:cubicBezTo>
                <a:cubicBezTo>
                  <a:pt x="177" y="380"/>
                  <a:pt x="230" y="327"/>
                  <a:pt x="292" y="301"/>
                </a:cubicBezTo>
                <a:close/>
                <a:moveTo>
                  <a:pt x="381" y="53"/>
                </a:moveTo>
                <a:lnTo>
                  <a:pt x="381" y="53"/>
                </a:lnTo>
                <a:cubicBezTo>
                  <a:pt x="346" y="62"/>
                  <a:pt x="310" y="70"/>
                  <a:pt x="275" y="79"/>
                </a:cubicBezTo>
                <a:lnTo>
                  <a:pt x="283" y="88"/>
                </a:lnTo>
                <a:cubicBezTo>
                  <a:pt x="283" y="97"/>
                  <a:pt x="275" y="97"/>
                  <a:pt x="275" y="106"/>
                </a:cubicBezTo>
                <a:cubicBezTo>
                  <a:pt x="310" y="141"/>
                  <a:pt x="328" y="186"/>
                  <a:pt x="346" y="239"/>
                </a:cubicBezTo>
                <a:cubicBezTo>
                  <a:pt x="363" y="239"/>
                  <a:pt x="381" y="248"/>
                  <a:pt x="390" y="266"/>
                </a:cubicBezTo>
                <a:cubicBezTo>
                  <a:pt x="417" y="266"/>
                  <a:pt x="434" y="266"/>
                  <a:pt x="452" y="257"/>
                </a:cubicBezTo>
                <a:cubicBezTo>
                  <a:pt x="461" y="248"/>
                  <a:pt x="461" y="230"/>
                  <a:pt x="461" y="221"/>
                </a:cubicBezTo>
                <a:cubicBezTo>
                  <a:pt x="461" y="160"/>
                  <a:pt x="426" y="97"/>
                  <a:pt x="381" y="53"/>
                </a:cubicBezTo>
                <a:close/>
                <a:moveTo>
                  <a:pt x="319" y="327"/>
                </a:moveTo>
                <a:lnTo>
                  <a:pt x="319" y="327"/>
                </a:lnTo>
                <a:cubicBezTo>
                  <a:pt x="257" y="354"/>
                  <a:pt x="213" y="389"/>
                  <a:pt x="177" y="443"/>
                </a:cubicBezTo>
                <a:cubicBezTo>
                  <a:pt x="195" y="451"/>
                  <a:pt x="213" y="451"/>
                  <a:pt x="230" y="451"/>
                </a:cubicBezTo>
                <a:cubicBezTo>
                  <a:pt x="266" y="451"/>
                  <a:pt x="292" y="443"/>
                  <a:pt x="328" y="434"/>
                </a:cubicBezTo>
                <a:cubicBezTo>
                  <a:pt x="328" y="407"/>
                  <a:pt x="337" y="380"/>
                  <a:pt x="337" y="363"/>
                </a:cubicBezTo>
                <a:cubicBezTo>
                  <a:pt x="337" y="354"/>
                  <a:pt x="337" y="345"/>
                  <a:pt x="328" y="336"/>
                </a:cubicBezTo>
                <a:cubicBezTo>
                  <a:pt x="328" y="327"/>
                  <a:pt x="319" y="327"/>
                  <a:pt x="319" y="3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62" name="Freeform 94"/>
          <p:cNvSpPr>
            <a:spLocks noChangeArrowheads="1"/>
          </p:cNvSpPr>
          <p:nvPr/>
        </p:nvSpPr>
        <p:spPr bwMode="auto">
          <a:xfrm>
            <a:off x="7850401" y="1998274"/>
            <a:ext cx="391307" cy="174828"/>
          </a:xfrm>
          <a:custGeom>
            <a:avLst/>
            <a:gdLst>
              <a:gd name="T0" fmla="*/ 478 w 498"/>
              <a:gd name="T1" fmla="*/ 90 h 223"/>
              <a:gd name="T2" fmla="*/ 478 w 498"/>
              <a:gd name="T3" fmla="*/ 90 h 223"/>
              <a:gd name="T4" fmla="*/ 399 w 498"/>
              <a:gd name="T5" fmla="*/ 9 h 223"/>
              <a:gd name="T6" fmla="*/ 372 w 498"/>
              <a:gd name="T7" fmla="*/ 0 h 223"/>
              <a:gd name="T8" fmla="*/ 249 w 498"/>
              <a:gd name="T9" fmla="*/ 0 h 223"/>
              <a:gd name="T10" fmla="*/ 124 w 498"/>
              <a:gd name="T11" fmla="*/ 0 h 223"/>
              <a:gd name="T12" fmla="*/ 98 w 498"/>
              <a:gd name="T13" fmla="*/ 9 h 223"/>
              <a:gd name="T14" fmla="*/ 18 w 498"/>
              <a:gd name="T15" fmla="*/ 90 h 223"/>
              <a:gd name="T16" fmla="*/ 0 w 498"/>
              <a:gd name="T17" fmla="*/ 125 h 223"/>
              <a:gd name="T18" fmla="*/ 18 w 498"/>
              <a:gd name="T19" fmla="*/ 196 h 223"/>
              <a:gd name="T20" fmla="*/ 45 w 498"/>
              <a:gd name="T21" fmla="*/ 222 h 223"/>
              <a:gd name="T22" fmla="*/ 452 w 498"/>
              <a:gd name="T23" fmla="*/ 222 h 223"/>
              <a:gd name="T24" fmla="*/ 478 w 498"/>
              <a:gd name="T25" fmla="*/ 196 h 223"/>
              <a:gd name="T26" fmla="*/ 497 w 498"/>
              <a:gd name="T27" fmla="*/ 125 h 223"/>
              <a:gd name="T28" fmla="*/ 478 w 498"/>
              <a:gd name="T29" fmla="*/ 90 h 223"/>
              <a:gd name="T30" fmla="*/ 346 w 498"/>
              <a:gd name="T31" fmla="*/ 98 h 223"/>
              <a:gd name="T32" fmla="*/ 346 w 498"/>
              <a:gd name="T33" fmla="*/ 98 h 223"/>
              <a:gd name="T34" fmla="*/ 346 w 498"/>
              <a:gd name="T35" fmla="*/ 107 h 223"/>
              <a:gd name="T36" fmla="*/ 319 w 498"/>
              <a:gd name="T37" fmla="*/ 151 h 223"/>
              <a:gd name="T38" fmla="*/ 178 w 498"/>
              <a:gd name="T39" fmla="*/ 151 h 223"/>
              <a:gd name="T40" fmla="*/ 151 w 498"/>
              <a:gd name="T41" fmla="*/ 107 h 223"/>
              <a:gd name="T42" fmla="*/ 151 w 498"/>
              <a:gd name="T43" fmla="*/ 98 h 223"/>
              <a:gd name="T44" fmla="*/ 62 w 498"/>
              <a:gd name="T45" fmla="*/ 98 h 223"/>
              <a:gd name="T46" fmla="*/ 106 w 498"/>
              <a:gd name="T47" fmla="*/ 45 h 223"/>
              <a:gd name="T48" fmla="*/ 390 w 498"/>
              <a:gd name="T49" fmla="*/ 45 h 223"/>
              <a:gd name="T50" fmla="*/ 434 w 498"/>
              <a:gd name="T51" fmla="*/ 98 h 223"/>
              <a:gd name="T52" fmla="*/ 346 w 498"/>
              <a:gd name="T53" fmla="*/ 98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8" h="223">
                <a:moveTo>
                  <a:pt x="478" y="90"/>
                </a:moveTo>
                <a:lnTo>
                  <a:pt x="478" y="90"/>
                </a:lnTo>
                <a:cubicBezTo>
                  <a:pt x="470" y="72"/>
                  <a:pt x="425" y="27"/>
                  <a:pt x="399" y="9"/>
                </a:cubicBezTo>
                <a:cubicBezTo>
                  <a:pt x="399" y="0"/>
                  <a:pt x="390" y="0"/>
                  <a:pt x="372" y="0"/>
                </a:cubicBezTo>
                <a:cubicBezTo>
                  <a:pt x="364" y="0"/>
                  <a:pt x="249" y="0"/>
                  <a:pt x="249" y="0"/>
                </a:cubicBezTo>
                <a:cubicBezTo>
                  <a:pt x="249" y="0"/>
                  <a:pt x="133" y="0"/>
                  <a:pt x="124" y="0"/>
                </a:cubicBezTo>
                <a:cubicBezTo>
                  <a:pt x="106" y="0"/>
                  <a:pt x="98" y="0"/>
                  <a:pt x="98" y="9"/>
                </a:cubicBezTo>
                <a:cubicBezTo>
                  <a:pt x="71" y="27"/>
                  <a:pt x="27" y="72"/>
                  <a:pt x="18" y="90"/>
                </a:cubicBezTo>
                <a:cubicBezTo>
                  <a:pt x="0" y="98"/>
                  <a:pt x="0" y="107"/>
                  <a:pt x="0" y="125"/>
                </a:cubicBezTo>
                <a:cubicBezTo>
                  <a:pt x="18" y="196"/>
                  <a:pt x="18" y="196"/>
                  <a:pt x="18" y="196"/>
                </a:cubicBezTo>
                <a:cubicBezTo>
                  <a:pt x="18" y="213"/>
                  <a:pt x="36" y="222"/>
                  <a:pt x="45" y="222"/>
                </a:cubicBezTo>
                <a:cubicBezTo>
                  <a:pt x="452" y="222"/>
                  <a:pt x="452" y="222"/>
                  <a:pt x="452" y="222"/>
                </a:cubicBezTo>
                <a:cubicBezTo>
                  <a:pt x="461" y="222"/>
                  <a:pt x="478" y="213"/>
                  <a:pt x="478" y="196"/>
                </a:cubicBezTo>
                <a:cubicBezTo>
                  <a:pt x="497" y="125"/>
                  <a:pt x="497" y="125"/>
                  <a:pt x="497" y="125"/>
                </a:cubicBezTo>
                <a:cubicBezTo>
                  <a:pt x="497" y="107"/>
                  <a:pt x="497" y="98"/>
                  <a:pt x="478" y="90"/>
                </a:cubicBezTo>
                <a:close/>
                <a:moveTo>
                  <a:pt x="346" y="98"/>
                </a:moveTo>
                <a:lnTo>
                  <a:pt x="346" y="98"/>
                </a:lnTo>
                <a:lnTo>
                  <a:pt x="346" y="107"/>
                </a:lnTo>
                <a:cubicBezTo>
                  <a:pt x="319" y="151"/>
                  <a:pt x="319" y="151"/>
                  <a:pt x="319" y="151"/>
                </a:cubicBezTo>
                <a:cubicBezTo>
                  <a:pt x="178" y="151"/>
                  <a:pt x="178" y="151"/>
                  <a:pt x="178" y="151"/>
                </a:cubicBezTo>
                <a:cubicBezTo>
                  <a:pt x="151" y="107"/>
                  <a:pt x="151" y="107"/>
                  <a:pt x="151" y="107"/>
                </a:cubicBezTo>
                <a:lnTo>
                  <a:pt x="151" y="98"/>
                </a:lnTo>
                <a:cubicBezTo>
                  <a:pt x="62" y="98"/>
                  <a:pt x="62" y="98"/>
                  <a:pt x="62" y="98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390" y="45"/>
                  <a:pt x="390" y="45"/>
                  <a:pt x="390" y="45"/>
                </a:cubicBezTo>
                <a:cubicBezTo>
                  <a:pt x="434" y="98"/>
                  <a:pt x="434" y="98"/>
                  <a:pt x="434" y="98"/>
                </a:cubicBezTo>
                <a:lnTo>
                  <a:pt x="346" y="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63" name="Freeform 99"/>
          <p:cNvSpPr>
            <a:spLocks noChangeArrowheads="1"/>
          </p:cNvSpPr>
          <p:nvPr/>
        </p:nvSpPr>
        <p:spPr bwMode="auto">
          <a:xfrm>
            <a:off x="3961270" y="5788261"/>
            <a:ext cx="391307" cy="234127"/>
          </a:xfrm>
          <a:custGeom>
            <a:avLst/>
            <a:gdLst>
              <a:gd name="T0" fmla="*/ 381 w 497"/>
              <a:gd name="T1" fmla="*/ 151 h 303"/>
              <a:gd name="T2" fmla="*/ 381 w 497"/>
              <a:gd name="T3" fmla="*/ 151 h 303"/>
              <a:gd name="T4" fmla="*/ 434 w 497"/>
              <a:gd name="T5" fmla="*/ 45 h 303"/>
              <a:gd name="T6" fmla="*/ 470 w 497"/>
              <a:gd name="T7" fmla="*/ 45 h 303"/>
              <a:gd name="T8" fmla="*/ 381 w 497"/>
              <a:gd name="T9" fmla="*/ 0 h 303"/>
              <a:gd name="T10" fmla="*/ 133 w 497"/>
              <a:gd name="T11" fmla="*/ 0 h 303"/>
              <a:gd name="T12" fmla="*/ 0 w 497"/>
              <a:gd name="T13" fmla="*/ 151 h 303"/>
              <a:gd name="T14" fmla="*/ 133 w 497"/>
              <a:gd name="T15" fmla="*/ 302 h 303"/>
              <a:gd name="T16" fmla="*/ 381 w 497"/>
              <a:gd name="T17" fmla="*/ 302 h 303"/>
              <a:gd name="T18" fmla="*/ 470 w 497"/>
              <a:gd name="T19" fmla="*/ 257 h 303"/>
              <a:gd name="T20" fmla="*/ 434 w 497"/>
              <a:gd name="T21" fmla="*/ 257 h 303"/>
              <a:gd name="T22" fmla="*/ 381 w 497"/>
              <a:gd name="T23" fmla="*/ 151 h 303"/>
              <a:gd name="T24" fmla="*/ 310 w 497"/>
              <a:gd name="T25" fmla="*/ 196 h 303"/>
              <a:gd name="T26" fmla="*/ 310 w 497"/>
              <a:gd name="T27" fmla="*/ 196 h 303"/>
              <a:gd name="T28" fmla="*/ 302 w 497"/>
              <a:gd name="T29" fmla="*/ 196 h 303"/>
              <a:gd name="T30" fmla="*/ 221 w 497"/>
              <a:gd name="T31" fmla="*/ 169 h 303"/>
              <a:gd name="T32" fmla="*/ 212 w 497"/>
              <a:gd name="T33" fmla="*/ 196 h 303"/>
              <a:gd name="T34" fmla="*/ 186 w 497"/>
              <a:gd name="T35" fmla="*/ 204 h 303"/>
              <a:gd name="T36" fmla="*/ 98 w 497"/>
              <a:gd name="T37" fmla="*/ 125 h 303"/>
              <a:gd name="T38" fmla="*/ 89 w 497"/>
              <a:gd name="T39" fmla="*/ 107 h 303"/>
              <a:gd name="T40" fmla="*/ 106 w 497"/>
              <a:gd name="T41" fmla="*/ 107 h 303"/>
              <a:gd name="T42" fmla="*/ 177 w 497"/>
              <a:gd name="T43" fmla="*/ 143 h 303"/>
              <a:gd name="T44" fmla="*/ 195 w 497"/>
              <a:gd name="T45" fmla="*/ 116 h 303"/>
              <a:gd name="T46" fmla="*/ 221 w 497"/>
              <a:gd name="T47" fmla="*/ 107 h 303"/>
              <a:gd name="T48" fmla="*/ 310 w 497"/>
              <a:gd name="T49" fmla="*/ 187 h 303"/>
              <a:gd name="T50" fmla="*/ 310 w 497"/>
              <a:gd name="T51" fmla="*/ 196 h 303"/>
              <a:gd name="T52" fmla="*/ 470 w 497"/>
              <a:gd name="T53" fmla="*/ 98 h 303"/>
              <a:gd name="T54" fmla="*/ 470 w 497"/>
              <a:gd name="T55" fmla="*/ 98 h 303"/>
              <a:gd name="T56" fmla="*/ 452 w 497"/>
              <a:gd name="T57" fmla="*/ 98 h 303"/>
              <a:gd name="T58" fmla="*/ 425 w 497"/>
              <a:gd name="T59" fmla="*/ 151 h 303"/>
              <a:gd name="T60" fmla="*/ 452 w 497"/>
              <a:gd name="T61" fmla="*/ 204 h 303"/>
              <a:gd name="T62" fmla="*/ 470 w 497"/>
              <a:gd name="T63" fmla="*/ 204 h 303"/>
              <a:gd name="T64" fmla="*/ 496 w 497"/>
              <a:gd name="T65" fmla="*/ 151 h 303"/>
              <a:gd name="T66" fmla="*/ 470 w 497"/>
              <a:gd name="T67" fmla="*/ 98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303">
                <a:moveTo>
                  <a:pt x="381" y="151"/>
                </a:moveTo>
                <a:lnTo>
                  <a:pt x="381" y="151"/>
                </a:lnTo>
                <a:cubicBezTo>
                  <a:pt x="381" y="90"/>
                  <a:pt x="417" y="45"/>
                  <a:pt x="434" y="45"/>
                </a:cubicBezTo>
                <a:cubicBezTo>
                  <a:pt x="443" y="45"/>
                  <a:pt x="470" y="45"/>
                  <a:pt x="470" y="45"/>
                </a:cubicBezTo>
                <a:cubicBezTo>
                  <a:pt x="452" y="18"/>
                  <a:pt x="443" y="0"/>
                  <a:pt x="381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36" y="0"/>
                  <a:pt x="0" y="90"/>
                  <a:pt x="0" y="151"/>
                </a:cubicBezTo>
                <a:cubicBezTo>
                  <a:pt x="0" y="213"/>
                  <a:pt x="36" y="302"/>
                  <a:pt x="133" y="302"/>
                </a:cubicBezTo>
                <a:cubicBezTo>
                  <a:pt x="381" y="302"/>
                  <a:pt x="381" y="302"/>
                  <a:pt x="381" y="302"/>
                </a:cubicBezTo>
                <a:cubicBezTo>
                  <a:pt x="443" y="302"/>
                  <a:pt x="452" y="284"/>
                  <a:pt x="470" y="257"/>
                </a:cubicBezTo>
                <a:cubicBezTo>
                  <a:pt x="470" y="257"/>
                  <a:pt x="461" y="257"/>
                  <a:pt x="434" y="257"/>
                </a:cubicBezTo>
                <a:cubicBezTo>
                  <a:pt x="417" y="257"/>
                  <a:pt x="381" y="222"/>
                  <a:pt x="381" y="151"/>
                </a:cubicBezTo>
                <a:close/>
                <a:moveTo>
                  <a:pt x="310" y="196"/>
                </a:moveTo>
                <a:lnTo>
                  <a:pt x="310" y="196"/>
                </a:lnTo>
                <a:cubicBezTo>
                  <a:pt x="310" y="204"/>
                  <a:pt x="302" y="196"/>
                  <a:pt x="302" y="196"/>
                </a:cubicBezTo>
                <a:cubicBezTo>
                  <a:pt x="221" y="169"/>
                  <a:pt x="221" y="169"/>
                  <a:pt x="221" y="169"/>
                </a:cubicBezTo>
                <a:cubicBezTo>
                  <a:pt x="221" y="169"/>
                  <a:pt x="221" y="178"/>
                  <a:pt x="212" y="196"/>
                </a:cubicBezTo>
                <a:cubicBezTo>
                  <a:pt x="204" y="204"/>
                  <a:pt x="204" y="222"/>
                  <a:pt x="186" y="204"/>
                </a:cubicBezTo>
                <a:cubicBezTo>
                  <a:pt x="159" y="187"/>
                  <a:pt x="98" y="125"/>
                  <a:pt x="98" y="125"/>
                </a:cubicBezTo>
                <a:cubicBezTo>
                  <a:pt x="98" y="125"/>
                  <a:pt x="89" y="116"/>
                  <a:pt x="89" y="107"/>
                </a:cubicBezTo>
                <a:cubicBezTo>
                  <a:pt x="98" y="107"/>
                  <a:pt x="106" y="107"/>
                  <a:pt x="106" y="107"/>
                </a:cubicBezTo>
                <a:cubicBezTo>
                  <a:pt x="177" y="143"/>
                  <a:pt x="177" y="143"/>
                  <a:pt x="177" y="143"/>
                </a:cubicBezTo>
                <a:cubicBezTo>
                  <a:pt x="177" y="143"/>
                  <a:pt x="186" y="125"/>
                  <a:pt x="195" y="116"/>
                </a:cubicBezTo>
                <a:cubicBezTo>
                  <a:pt x="195" y="98"/>
                  <a:pt x="204" y="90"/>
                  <a:pt x="221" y="107"/>
                </a:cubicBezTo>
                <a:cubicBezTo>
                  <a:pt x="239" y="116"/>
                  <a:pt x="310" y="187"/>
                  <a:pt x="310" y="187"/>
                </a:cubicBezTo>
                <a:cubicBezTo>
                  <a:pt x="310" y="187"/>
                  <a:pt x="319" y="196"/>
                  <a:pt x="310" y="196"/>
                </a:cubicBezTo>
                <a:close/>
                <a:moveTo>
                  <a:pt x="470" y="98"/>
                </a:moveTo>
                <a:lnTo>
                  <a:pt x="470" y="98"/>
                </a:lnTo>
                <a:cubicBezTo>
                  <a:pt x="452" y="98"/>
                  <a:pt x="452" y="98"/>
                  <a:pt x="452" y="98"/>
                </a:cubicBezTo>
                <a:cubicBezTo>
                  <a:pt x="434" y="98"/>
                  <a:pt x="425" y="125"/>
                  <a:pt x="425" y="151"/>
                </a:cubicBezTo>
                <a:cubicBezTo>
                  <a:pt x="425" y="178"/>
                  <a:pt x="434" y="204"/>
                  <a:pt x="452" y="204"/>
                </a:cubicBezTo>
                <a:cubicBezTo>
                  <a:pt x="470" y="204"/>
                  <a:pt x="470" y="204"/>
                  <a:pt x="470" y="204"/>
                </a:cubicBezTo>
                <a:cubicBezTo>
                  <a:pt x="478" y="204"/>
                  <a:pt x="496" y="178"/>
                  <a:pt x="496" y="151"/>
                </a:cubicBezTo>
                <a:cubicBezTo>
                  <a:pt x="496" y="125"/>
                  <a:pt x="478" y="98"/>
                  <a:pt x="470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64" name="Freeform 100"/>
          <p:cNvSpPr>
            <a:spLocks noChangeArrowheads="1"/>
          </p:cNvSpPr>
          <p:nvPr/>
        </p:nvSpPr>
        <p:spPr bwMode="auto">
          <a:xfrm>
            <a:off x="7850401" y="5016360"/>
            <a:ext cx="391307" cy="248440"/>
          </a:xfrm>
          <a:custGeom>
            <a:avLst/>
            <a:gdLst>
              <a:gd name="T0" fmla="*/ 381 w 498"/>
              <a:gd name="T1" fmla="*/ 89 h 320"/>
              <a:gd name="T2" fmla="*/ 381 w 498"/>
              <a:gd name="T3" fmla="*/ 89 h 320"/>
              <a:gd name="T4" fmla="*/ 355 w 498"/>
              <a:gd name="T5" fmla="*/ 89 h 320"/>
              <a:gd name="T6" fmla="*/ 231 w 498"/>
              <a:gd name="T7" fmla="*/ 0 h 320"/>
              <a:gd name="T8" fmla="*/ 98 w 498"/>
              <a:gd name="T9" fmla="*/ 134 h 320"/>
              <a:gd name="T10" fmla="*/ 98 w 498"/>
              <a:gd name="T11" fmla="*/ 150 h 320"/>
              <a:gd name="T12" fmla="*/ 89 w 498"/>
              <a:gd name="T13" fmla="*/ 150 h 320"/>
              <a:gd name="T14" fmla="*/ 0 w 498"/>
              <a:gd name="T15" fmla="*/ 240 h 320"/>
              <a:gd name="T16" fmla="*/ 89 w 498"/>
              <a:gd name="T17" fmla="*/ 319 h 320"/>
              <a:gd name="T18" fmla="*/ 381 w 498"/>
              <a:gd name="T19" fmla="*/ 319 h 320"/>
              <a:gd name="T20" fmla="*/ 497 w 498"/>
              <a:gd name="T21" fmla="*/ 204 h 320"/>
              <a:gd name="T22" fmla="*/ 381 w 498"/>
              <a:gd name="T23" fmla="*/ 89 h 320"/>
              <a:gd name="T24" fmla="*/ 284 w 498"/>
              <a:gd name="T25" fmla="*/ 195 h 320"/>
              <a:gd name="T26" fmla="*/ 284 w 498"/>
              <a:gd name="T27" fmla="*/ 195 h 320"/>
              <a:gd name="T28" fmla="*/ 213 w 498"/>
              <a:gd name="T29" fmla="*/ 275 h 320"/>
              <a:gd name="T30" fmla="*/ 195 w 498"/>
              <a:gd name="T31" fmla="*/ 275 h 320"/>
              <a:gd name="T32" fmla="*/ 195 w 498"/>
              <a:gd name="T33" fmla="*/ 266 h 320"/>
              <a:gd name="T34" fmla="*/ 195 w 498"/>
              <a:gd name="T35" fmla="*/ 257 h 320"/>
              <a:gd name="T36" fmla="*/ 222 w 498"/>
              <a:gd name="T37" fmla="*/ 204 h 320"/>
              <a:gd name="T38" fmla="*/ 204 w 498"/>
              <a:gd name="T39" fmla="*/ 195 h 320"/>
              <a:gd name="T40" fmla="*/ 204 w 498"/>
              <a:gd name="T41" fmla="*/ 195 h 320"/>
              <a:gd name="T42" fmla="*/ 186 w 498"/>
              <a:gd name="T43" fmla="*/ 178 h 320"/>
              <a:gd name="T44" fmla="*/ 195 w 498"/>
              <a:gd name="T45" fmla="*/ 160 h 320"/>
              <a:gd name="T46" fmla="*/ 258 w 498"/>
              <a:gd name="T47" fmla="*/ 89 h 320"/>
              <a:gd name="T48" fmla="*/ 275 w 498"/>
              <a:gd name="T49" fmla="*/ 80 h 320"/>
              <a:gd name="T50" fmla="*/ 284 w 498"/>
              <a:gd name="T51" fmla="*/ 89 h 320"/>
              <a:gd name="T52" fmla="*/ 275 w 498"/>
              <a:gd name="T53" fmla="*/ 106 h 320"/>
              <a:gd name="T54" fmla="*/ 249 w 498"/>
              <a:gd name="T55" fmla="*/ 160 h 320"/>
              <a:gd name="T56" fmla="*/ 275 w 498"/>
              <a:gd name="T57" fmla="*/ 169 h 320"/>
              <a:gd name="T58" fmla="*/ 275 w 498"/>
              <a:gd name="T59" fmla="*/ 169 h 320"/>
              <a:gd name="T60" fmla="*/ 293 w 498"/>
              <a:gd name="T61" fmla="*/ 187 h 320"/>
              <a:gd name="T62" fmla="*/ 284 w 498"/>
              <a:gd name="T63" fmla="*/ 195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8" h="320">
                <a:moveTo>
                  <a:pt x="381" y="89"/>
                </a:moveTo>
                <a:lnTo>
                  <a:pt x="381" y="89"/>
                </a:lnTo>
                <a:cubicBezTo>
                  <a:pt x="372" y="89"/>
                  <a:pt x="364" y="89"/>
                  <a:pt x="355" y="89"/>
                </a:cubicBezTo>
                <a:cubicBezTo>
                  <a:pt x="337" y="36"/>
                  <a:pt x="293" y="0"/>
                  <a:pt x="231" y="0"/>
                </a:cubicBezTo>
                <a:cubicBezTo>
                  <a:pt x="160" y="0"/>
                  <a:pt x="98" y="62"/>
                  <a:pt x="98" y="134"/>
                </a:cubicBezTo>
                <a:cubicBezTo>
                  <a:pt x="98" y="134"/>
                  <a:pt x="98" y="142"/>
                  <a:pt x="98" y="150"/>
                </a:cubicBezTo>
                <a:cubicBezTo>
                  <a:pt x="98" y="150"/>
                  <a:pt x="98" y="150"/>
                  <a:pt x="89" y="150"/>
                </a:cubicBezTo>
                <a:cubicBezTo>
                  <a:pt x="45" y="150"/>
                  <a:pt x="0" y="187"/>
                  <a:pt x="0" y="240"/>
                </a:cubicBezTo>
                <a:cubicBezTo>
                  <a:pt x="0" y="284"/>
                  <a:pt x="45" y="319"/>
                  <a:pt x="89" y="319"/>
                </a:cubicBezTo>
                <a:cubicBezTo>
                  <a:pt x="381" y="319"/>
                  <a:pt x="381" y="319"/>
                  <a:pt x="381" y="319"/>
                </a:cubicBezTo>
                <a:cubicBezTo>
                  <a:pt x="443" y="319"/>
                  <a:pt x="497" y="275"/>
                  <a:pt x="497" y="204"/>
                </a:cubicBezTo>
                <a:cubicBezTo>
                  <a:pt x="497" y="142"/>
                  <a:pt x="443" y="89"/>
                  <a:pt x="381" y="89"/>
                </a:cubicBezTo>
                <a:close/>
                <a:moveTo>
                  <a:pt x="284" y="195"/>
                </a:moveTo>
                <a:lnTo>
                  <a:pt x="284" y="195"/>
                </a:lnTo>
                <a:cubicBezTo>
                  <a:pt x="266" y="213"/>
                  <a:pt x="222" y="266"/>
                  <a:pt x="213" y="275"/>
                </a:cubicBezTo>
                <a:cubicBezTo>
                  <a:pt x="213" y="275"/>
                  <a:pt x="204" y="284"/>
                  <a:pt x="195" y="275"/>
                </a:cubicBezTo>
                <a:cubicBezTo>
                  <a:pt x="195" y="275"/>
                  <a:pt x="195" y="275"/>
                  <a:pt x="195" y="266"/>
                </a:cubicBezTo>
                <a:lnTo>
                  <a:pt x="195" y="257"/>
                </a:lnTo>
                <a:cubicBezTo>
                  <a:pt x="222" y="204"/>
                  <a:pt x="222" y="204"/>
                  <a:pt x="222" y="204"/>
                </a:cubicBezTo>
                <a:cubicBezTo>
                  <a:pt x="222" y="195"/>
                  <a:pt x="213" y="195"/>
                  <a:pt x="204" y="195"/>
                </a:cubicBezTo>
                <a:lnTo>
                  <a:pt x="204" y="195"/>
                </a:lnTo>
                <a:cubicBezTo>
                  <a:pt x="195" y="187"/>
                  <a:pt x="186" y="187"/>
                  <a:pt x="186" y="178"/>
                </a:cubicBezTo>
                <a:cubicBezTo>
                  <a:pt x="186" y="169"/>
                  <a:pt x="186" y="169"/>
                  <a:pt x="195" y="160"/>
                </a:cubicBezTo>
                <a:cubicBezTo>
                  <a:pt x="204" y="142"/>
                  <a:pt x="258" y="89"/>
                  <a:pt x="258" y="89"/>
                </a:cubicBezTo>
                <a:cubicBezTo>
                  <a:pt x="266" y="80"/>
                  <a:pt x="266" y="80"/>
                  <a:pt x="275" y="80"/>
                </a:cubicBezTo>
                <a:cubicBezTo>
                  <a:pt x="275" y="89"/>
                  <a:pt x="284" y="89"/>
                  <a:pt x="284" y="89"/>
                </a:cubicBezTo>
                <a:cubicBezTo>
                  <a:pt x="284" y="97"/>
                  <a:pt x="275" y="97"/>
                  <a:pt x="275" y="106"/>
                </a:cubicBezTo>
                <a:cubicBezTo>
                  <a:pt x="249" y="160"/>
                  <a:pt x="249" y="160"/>
                  <a:pt x="249" y="160"/>
                </a:cubicBezTo>
                <a:cubicBezTo>
                  <a:pt x="258" y="160"/>
                  <a:pt x="266" y="169"/>
                  <a:pt x="275" y="169"/>
                </a:cubicBezTo>
                <a:lnTo>
                  <a:pt x="275" y="169"/>
                </a:lnTo>
                <a:cubicBezTo>
                  <a:pt x="284" y="169"/>
                  <a:pt x="293" y="178"/>
                  <a:pt x="293" y="187"/>
                </a:cubicBezTo>
                <a:lnTo>
                  <a:pt x="284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65" name="Freeform 102"/>
          <p:cNvSpPr>
            <a:spLocks noChangeArrowheads="1"/>
          </p:cNvSpPr>
          <p:nvPr/>
        </p:nvSpPr>
        <p:spPr bwMode="auto">
          <a:xfrm>
            <a:off x="2407492" y="4204585"/>
            <a:ext cx="388184" cy="343522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66" name="Freeform 104"/>
          <p:cNvSpPr>
            <a:spLocks noChangeArrowheads="1"/>
          </p:cNvSpPr>
          <p:nvPr/>
        </p:nvSpPr>
        <p:spPr bwMode="auto">
          <a:xfrm>
            <a:off x="850591" y="5774971"/>
            <a:ext cx="391307" cy="255597"/>
          </a:xfrm>
          <a:custGeom>
            <a:avLst/>
            <a:gdLst>
              <a:gd name="T0" fmla="*/ 203 w 497"/>
              <a:gd name="T1" fmla="*/ 257 h 337"/>
              <a:gd name="T2" fmla="*/ 203 w 497"/>
              <a:gd name="T3" fmla="*/ 257 h 337"/>
              <a:gd name="T4" fmla="*/ 221 w 497"/>
              <a:gd name="T5" fmla="*/ 327 h 337"/>
              <a:gd name="T6" fmla="*/ 283 w 497"/>
              <a:gd name="T7" fmla="*/ 310 h 337"/>
              <a:gd name="T8" fmla="*/ 398 w 497"/>
              <a:gd name="T9" fmla="*/ 9 h 337"/>
              <a:gd name="T10" fmla="*/ 203 w 497"/>
              <a:gd name="T11" fmla="*/ 257 h 337"/>
              <a:gd name="T12" fmla="*/ 248 w 497"/>
              <a:gd name="T13" fmla="*/ 71 h 337"/>
              <a:gd name="T14" fmla="*/ 248 w 497"/>
              <a:gd name="T15" fmla="*/ 71 h 337"/>
              <a:gd name="T16" fmla="*/ 274 w 497"/>
              <a:gd name="T17" fmla="*/ 71 h 337"/>
              <a:gd name="T18" fmla="*/ 310 w 497"/>
              <a:gd name="T19" fmla="*/ 26 h 337"/>
              <a:gd name="T20" fmla="*/ 248 w 497"/>
              <a:gd name="T21" fmla="*/ 17 h 337"/>
              <a:gd name="T22" fmla="*/ 0 w 497"/>
              <a:gd name="T23" fmla="*/ 283 h 337"/>
              <a:gd name="T24" fmla="*/ 0 w 497"/>
              <a:gd name="T25" fmla="*/ 310 h 337"/>
              <a:gd name="T26" fmla="*/ 26 w 497"/>
              <a:gd name="T27" fmla="*/ 336 h 337"/>
              <a:gd name="T28" fmla="*/ 53 w 497"/>
              <a:gd name="T29" fmla="*/ 310 h 337"/>
              <a:gd name="T30" fmla="*/ 53 w 497"/>
              <a:gd name="T31" fmla="*/ 283 h 337"/>
              <a:gd name="T32" fmla="*/ 248 w 497"/>
              <a:gd name="T33" fmla="*/ 71 h 337"/>
              <a:gd name="T34" fmla="*/ 425 w 497"/>
              <a:gd name="T35" fmla="*/ 98 h 337"/>
              <a:gd name="T36" fmla="*/ 425 w 497"/>
              <a:gd name="T37" fmla="*/ 98 h 337"/>
              <a:gd name="T38" fmla="*/ 407 w 497"/>
              <a:gd name="T39" fmla="*/ 151 h 337"/>
              <a:gd name="T40" fmla="*/ 442 w 497"/>
              <a:gd name="T41" fmla="*/ 283 h 337"/>
              <a:gd name="T42" fmla="*/ 442 w 497"/>
              <a:gd name="T43" fmla="*/ 310 h 337"/>
              <a:gd name="T44" fmla="*/ 469 w 497"/>
              <a:gd name="T45" fmla="*/ 336 h 337"/>
              <a:gd name="T46" fmla="*/ 469 w 497"/>
              <a:gd name="T47" fmla="*/ 336 h 337"/>
              <a:gd name="T48" fmla="*/ 496 w 497"/>
              <a:gd name="T49" fmla="*/ 310 h 337"/>
              <a:gd name="T50" fmla="*/ 496 w 497"/>
              <a:gd name="T51" fmla="*/ 283 h 337"/>
              <a:gd name="T52" fmla="*/ 425 w 497"/>
              <a:gd name="T53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337">
                <a:moveTo>
                  <a:pt x="203" y="257"/>
                </a:moveTo>
                <a:lnTo>
                  <a:pt x="203" y="257"/>
                </a:lnTo>
                <a:cubicBezTo>
                  <a:pt x="186" y="283"/>
                  <a:pt x="194" y="310"/>
                  <a:pt x="221" y="327"/>
                </a:cubicBezTo>
                <a:cubicBezTo>
                  <a:pt x="239" y="336"/>
                  <a:pt x="266" y="336"/>
                  <a:pt x="283" y="310"/>
                </a:cubicBezTo>
                <a:cubicBezTo>
                  <a:pt x="301" y="274"/>
                  <a:pt x="407" y="9"/>
                  <a:pt x="398" y="9"/>
                </a:cubicBezTo>
                <a:cubicBezTo>
                  <a:pt x="389" y="0"/>
                  <a:pt x="221" y="230"/>
                  <a:pt x="203" y="257"/>
                </a:cubicBezTo>
                <a:close/>
                <a:moveTo>
                  <a:pt x="248" y="71"/>
                </a:moveTo>
                <a:lnTo>
                  <a:pt x="248" y="71"/>
                </a:lnTo>
                <a:cubicBezTo>
                  <a:pt x="257" y="71"/>
                  <a:pt x="266" y="71"/>
                  <a:pt x="274" y="71"/>
                </a:cubicBezTo>
                <a:cubicBezTo>
                  <a:pt x="292" y="53"/>
                  <a:pt x="301" y="44"/>
                  <a:pt x="310" y="26"/>
                </a:cubicBezTo>
                <a:cubicBezTo>
                  <a:pt x="292" y="17"/>
                  <a:pt x="274" y="17"/>
                  <a:pt x="248" y="17"/>
                </a:cubicBezTo>
                <a:cubicBezTo>
                  <a:pt x="106" y="17"/>
                  <a:pt x="0" y="133"/>
                  <a:pt x="0" y="283"/>
                </a:cubicBezTo>
                <a:cubicBezTo>
                  <a:pt x="0" y="292"/>
                  <a:pt x="0" y="301"/>
                  <a:pt x="0" y="310"/>
                </a:cubicBezTo>
                <a:cubicBezTo>
                  <a:pt x="0" y="327"/>
                  <a:pt x="17" y="336"/>
                  <a:pt x="26" y="336"/>
                </a:cubicBezTo>
                <a:cubicBezTo>
                  <a:pt x="44" y="336"/>
                  <a:pt x="53" y="319"/>
                  <a:pt x="53" y="310"/>
                </a:cubicBezTo>
                <a:cubicBezTo>
                  <a:pt x="53" y="301"/>
                  <a:pt x="53" y="292"/>
                  <a:pt x="53" y="283"/>
                </a:cubicBezTo>
                <a:cubicBezTo>
                  <a:pt x="53" y="160"/>
                  <a:pt x="132" y="71"/>
                  <a:pt x="248" y="71"/>
                </a:cubicBezTo>
                <a:close/>
                <a:moveTo>
                  <a:pt x="425" y="98"/>
                </a:moveTo>
                <a:lnTo>
                  <a:pt x="425" y="98"/>
                </a:lnTo>
                <a:cubicBezTo>
                  <a:pt x="416" y="115"/>
                  <a:pt x="416" y="133"/>
                  <a:pt x="407" y="151"/>
                </a:cubicBezTo>
                <a:cubicBezTo>
                  <a:pt x="433" y="186"/>
                  <a:pt x="442" y="239"/>
                  <a:pt x="442" y="283"/>
                </a:cubicBezTo>
                <a:cubicBezTo>
                  <a:pt x="442" y="292"/>
                  <a:pt x="442" y="301"/>
                  <a:pt x="442" y="310"/>
                </a:cubicBezTo>
                <a:cubicBezTo>
                  <a:pt x="442" y="319"/>
                  <a:pt x="451" y="336"/>
                  <a:pt x="469" y="336"/>
                </a:cubicBezTo>
                <a:lnTo>
                  <a:pt x="469" y="336"/>
                </a:lnTo>
                <a:cubicBezTo>
                  <a:pt x="478" y="336"/>
                  <a:pt x="496" y="327"/>
                  <a:pt x="496" y="310"/>
                </a:cubicBezTo>
                <a:cubicBezTo>
                  <a:pt x="496" y="301"/>
                  <a:pt x="496" y="292"/>
                  <a:pt x="496" y="283"/>
                </a:cubicBezTo>
                <a:cubicBezTo>
                  <a:pt x="496" y="213"/>
                  <a:pt x="469" y="151"/>
                  <a:pt x="425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67" name="Freeform 105"/>
          <p:cNvSpPr>
            <a:spLocks noChangeArrowheads="1"/>
          </p:cNvSpPr>
          <p:nvPr/>
        </p:nvSpPr>
        <p:spPr bwMode="auto">
          <a:xfrm>
            <a:off x="1628000" y="5760657"/>
            <a:ext cx="396511" cy="294447"/>
          </a:xfrm>
          <a:custGeom>
            <a:avLst/>
            <a:gdLst>
              <a:gd name="T0" fmla="*/ 488 w 506"/>
              <a:gd name="T1" fmla="*/ 213 h 382"/>
              <a:gd name="T2" fmla="*/ 363 w 506"/>
              <a:gd name="T3" fmla="*/ 142 h 382"/>
              <a:gd name="T4" fmla="*/ 451 w 506"/>
              <a:gd name="T5" fmla="*/ 80 h 382"/>
              <a:gd name="T6" fmla="*/ 451 w 506"/>
              <a:gd name="T7" fmla="*/ 44 h 382"/>
              <a:gd name="T8" fmla="*/ 363 w 506"/>
              <a:gd name="T9" fmla="*/ 53 h 382"/>
              <a:gd name="T10" fmla="*/ 363 w 506"/>
              <a:gd name="T11" fmla="*/ 0 h 382"/>
              <a:gd name="T12" fmla="*/ 328 w 506"/>
              <a:gd name="T13" fmla="*/ 0 h 382"/>
              <a:gd name="T14" fmla="*/ 257 w 506"/>
              <a:gd name="T15" fmla="*/ 71 h 382"/>
              <a:gd name="T16" fmla="*/ 257 w 506"/>
              <a:gd name="T17" fmla="*/ 106 h 382"/>
              <a:gd name="T18" fmla="*/ 336 w 506"/>
              <a:gd name="T19" fmla="*/ 97 h 382"/>
              <a:gd name="T20" fmla="*/ 275 w 506"/>
              <a:gd name="T21" fmla="*/ 178 h 382"/>
              <a:gd name="T22" fmla="*/ 310 w 506"/>
              <a:gd name="T23" fmla="*/ 319 h 382"/>
              <a:gd name="T24" fmla="*/ 398 w 506"/>
              <a:gd name="T25" fmla="*/ 354 h 382"/>
              <a:gd name="T26" fmla="*/ 407 w 506"/>
              <a:gd name="T27" fmla="*/ 372 h 382"/>
              <a:gd name="T28" fmla="*/ 488 w 506"/>
              <a:gd name="T29" fmla="*/ 213 h 382"/>
              <a:gd name="T30" fmla="*/ 310 w 506"/>
              <a:gd name="T31" fmla="*/ 292 h 382"/>
              <a:gd name="T32" fmla="*/ 301 w 506"/>
              <a:gd name="T33" fmla="*/ 204 h 382"/>
              <a:gd name="T34" fmla="*/ 336 w 506"/>
              <a:gd name="T35" fmla="*/ 284 h 382"/>
              <a:gd name="T36" fmla="*/ 363 w 506"/>
              <a:gd name="T37" fmla="*/ 275 h 382"/>
              <a:gd name="T38" fmla="*/ 363 w 506"/>
              <a:gd name="T39" fmla="*/ 178 h 382"/>
              <a:gd name="T40" fmla="*/ 416 w 506"/>
              <a:gd name="T41" fmla="*/ 186 h 382"/>
              <a:gd name="T42" fmla="*/ 142 w 506"/>
              <a:gd name="T43" fmla="*/ 89 h 382"/>
              <a:gd name="T44" fmla="*/ 142 w 506"/>
              <a:gd name="T45" fmla="*/ 80 h 382"/>
              <a:gd name="T46" fmla="*/ 88 w 506"/>
              <a:gd name="T47" fmla="*/ 89 h 382"/>
              <a:gd name="T48" fmla="*/ 0 w 506"/>
              <a:gd name="T49" fmla="*/ 363 h 382"/>
              <a:gd name="T50" fmla="*/ 44 w 506"/>
              <a:gd name="T51" fmla="*/ 363 h 382"/>
              <a:gd name="T52" fmla="*/ 160 w 506"/>
              <a:gd name="T53" fmla="*/ 275 h 382"/>
              <a:gd name="T54" fmla="*/ 186 w 506"/>
              <a:gd name="T55" fmla="*/ 363 h 382"/>
              <a:gd name="T56" fmla="*/ 230 w 506"/>
              <a:gd name="T57" fmla="*/ 363 h 382"/>
              <a:gd name="T58" fmla="*/ 79 w 506"/>
              <a:gd name="T59" fmla="*/ 239 h 382"/>
              <a:gd name="T60" fmla="*/ 116 w 506"/>
              <a:gd name="T61" fmla="*/ 116 h 382"/>
              <a:gd name="T62" fmla="*/ 79 w 506"/>
              <a:gd name="T63" fmla="*/ 239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06" h="382">
                <a:moveTo>
                  <a:pt x="488" y="213"/>
                </a:moveTo>
                <a:lnTo>
                  <a:pt x="488" y="213"/>
                </a:lnTo>
                <a:cubicBezTo>
                  <a:pt x="470" y="169"/>
                  <a:pt x="434" y="142"/>
                  <a:pt x="372" y="142"/>
                </a:cubicBezTo>
                <a:cubicBezTo>
                  <a:pt x="372" y="142"/>
                  <a:pt x="372" y="142"/>
                  <a:pt x="363" y="142"/>
                </a:cubicBezTo>
                <a:cubicBezTo>
                  <a:pt x="363" y="89"/>
                  <a:pt x="363" y="89"/>
                  <a:pt x="363" y="89"/>
                </a:cubicBezTo>
                <a:lnTo>
                  <a:pt x="451" y="80"/>
                </a:lnTo>
                <a:cubicBezTo>
                  <a:pt x="461" y="80"/>
                  <a:pt x="461" y="71"/>
                  <a:pt x="461" y="71"/>
                </a:cubicBezTo>
                <a:cubicBezTo>
                  <a:pt x="461" y="71"/>
                  <a:pt x="451" y="53"/>
                  <a:pt x="451" y="44"/>
                </a:cubicBezTo>
                <a:cubicBezTo>
                  <a:pt x="451" y="44"/>
                  <a:pt x="451" y="44"/>
                  <a:pt x="443" y="44"/>
                </a:cubicBezTo>
                <a:lnTo>
                  <a:pt x="363" y="53"/>
                </a:lnTo>
                <a:cubicBezTo>
                  <a:pt x="363" y="53"/>
                  <a:pt x="363" y="9"/>
                  <a:pt x="363" y="0"/>
                </a:cubicBezTo>
                <a:lnTo>
                  <a:pt x="363" y="0"/>
                </a:lnTo>
                <a:cubicBezTo>
                  <a:pt x="354" y="0"/>
                  <a:pt x="336" y="0"/>
                  <a:pt x="336" y="0"/>
                </a:cubicBezTo>
                <a:lnTo>
                  <a:pt x="328" y="0"/>
                </a:lnTo>
                <a:cubicBezTo>
                  <a:pt x="328" y="9"/>
                  <a:pt x="336" y="62"/>
                  <a:pt x="336" y="62"/>
                </a:cubicBezTo>
                <a:lnTo>
                  <a:pt x="257" y="71"/>
                </a:lnTo>
                <a:lnTo>
                  <a:pt x="248" y="80"/>
                </a:lnTo>
                <a:lnTo>
                  <a:pt x="257" y="106"/>
                </a:lnTo>
                <a:lnTo>
                  <a:pt x="257" y="106"/>
                </a:lnTo>
                <a:cubicBezTo>
                  <a:pt x="266" y="106"/>
                  <a:pt x="336" y="97"/>
                  <a:pt x="336" y="97"/>
                </a:cubicBezTo>
                <a:cubicBezTo>
                  <a:pt x="336" y="151"/>
                  <a:pt x="336" y="151"/>
                  <a:pt x="336" y="151"/>
                </a:cubicBezTo>
                <a:cubicBezTo>
                  <a:pt x="310" y="151"/>
                  <a:pt x="292" y="169"/>
                  <a:pt x="275" y="178"/>
                </a:cubicBezTo>
                <a:cubicBezTo>
                  <a:pt x="257" y="204"/>
                  <a:pt x="248" y="231"/>
                  <a:pt x="248" y="257"/>
                </a:cubicBezTo>
                <a:cubicBezTo>
                  <a:pt x="248" y="292"/>
                  <a:pt x="275" y="319"/>
                  <a:pt x="310" y="319"/>
                </a:cubicBezTo>
                <a:cubicBezTo>
                  <a:pt x="381" y="328"/>
                  <a:pt x="434" y="248"/>
                  <a:pt x="451" y="204"/>
                </a:cubicBezTo>
                <a:cubicBezTo>
                  <a:pt x="479" y="239"/>
                  <a:pt x="451" y="310"/>
                  <a:pt x="398" y="354"/>
                </a:cubicBezTo>
                <a:lnTo>
                  <a:pt x="398" y="354"/>
                </a:lnTo>
                <a:lnTo>
                  <a:pt x="407" y="372"/>
                </a:lnTo>
                <a:cubicBezTo>
                  <a:pt x="416" y="381"/>
                  <a:pt x="416" y="381"/>
                  <a:pt x="416" y="372"/>
                </a:cubicBezTo>
                <a:cubicBezTo>
                  <a:pt x="479" y="337"/>
                  <a:pt x="505" y="266"/>
                  <a:pt x="488" y="213"/>
                </a:cubicBezTo>
                <a:close/>
                <a:moveTo>
                  <a:pt x="310" y="292"/>
                </a:moveTo>
                <a:lnTo>
                  <a:pt x="310" y="292"/>
                </a:lnTo>
                <a:cubicBezTo>
                  <a:pt x="283" y="284"/>
                  <a:pt x="283" y="266"/>
                  <a:pt x="283" y="257"/>
                </a:cubicBezTo>
                <a:cubicBezTo>
                  <a:pt x="283" y="231"/>
                  <a:pt x="292" y="213"/>
                  <a:pt x="301" y="204"/>
                </a:cubicBezTo>
                <a:cubicBezTo>
                  <a:pt x="310" y="195"/>
                  <a:pt x="319" y="186"/>
                  <a:pt x="336" y="178"/>
                </a:cubicBezTo>
                <a:cubicBezTo>
                  <a:pt x="336" y="284"/>
                  <a:pt x="336" y="284"/>
                  <a:pt x="336" y="284"/>
                </a:cubicBezTo>
                <a:cubicBezTo>
                  <a:pt x="328" y="292"/>
                  <a:pt x="319" y="292"/>
                  <a:pt x="310" y="292"/>
                </a:cubicBezTo>
                <a:close/>
                <a:moveTo>
                  <a:pt x="363" y="275"/>
                </a:moveTo>
                <a:lnTo>
                  <a:pt x="363" y="275"/>
                </a:lnTo>
                <a:cubicBezTo>
                  <a:pt x="363" y="178"/>
                  <a:pt x="363" y="178"/>
                  <a:pt x="363" y="178"/>
                </a:cubicBezTo>
                <a:cubicBezTo>
                  <a:pt x="372" y="178"/>
                  <a:pt x="372" y="178"/>
                  <a:pt x="372" y="178"/>
                </a:cubicBezTo>
                <a:cubicBezTo>
                  <a:pt x="389" y="178"/>
                  <a:pt x="407" y="178"/>
                  <a:pt x="416" y="186"/>
                </a:cubicBezTo>
                <a:cubicBezTo>
                  <a:pt x="434" y="186"/>
                  <a:pt x="398" y="248"/>
                  <a:pt x="363" y="275"/>
                </a:cubicBezTo>
                <a:close/>
                <a:moveTo>
                  <a:pt x="142" y="89"/>
                </a:moveTo>
                <a:lnTo>
                  <a:pt x="142" y="89"/>
                </a:lnTo>
                <a:cubicBezTo>
                  <a:pt x="142" y="80"/>
                  <a:pt x="142" y="80"/>
                  <a:pt x="142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88" y="80"/>
                  <a:pt x="88" y="80"/>
                  <a:pt x="88" y="89"/>
                </a:cubicBezTo>
                <a:cubicBezTo>
                  <a:pt x="79" y="116"/>
                  <a:pt x="0" y="354"/>
                  <a:pt x="0" y="363"/>
                </a:cubicBezTo>
                <a:lnTo>
                  <a:pt x="0" y="363"/>
                </a:lnTo>
                <a:cubicBezTo>
                  <a:pt x="44" y="363"/>
                  <a:pt x="44" y="363"/>
                  <a:pt x="44" y="363"/>
                </a:cubicBezTo>
                <a:lnTo>
                  <a:pt x="44" y="363"/>
                </a:lnTo>
                <a:cubicBezTo>
                  <a:pt x="44" y="354"/>
                  <a:pt x="71" y="275"/>
                  <a:pt x="71" y="275"/>
                </a:cubicBezTo>
                <a:cubicBezTo>
                  <a:pt x="160" y="275"/>
                  <a:pt x="160" y="275"/>
                  <a:pt x="160" y="275"/>
                </a:cubicBezTo>
                <a:cubicBezTo>
                  <a:pt x="160" y="275"/>
                  <a:pt x="186" y="354"/>
                  <a:pt x="186" y="363"/>
                </a:cubicBezTo>
                <a:lnTo>
                  <a:pt x="186" y="363"/>
                </a:lnTo>
                <a:cubicBezTo>
                  <a:pt x="230" y="363"/>
                  <a:pt x="230" y="363"/>
                  <a:pt x="230" y="363"/>
                </a:cubicBezTo>
                <a:lnTo>
                  <a:pt x="230" y="363"/>
                </a:lnTo>
                <a:cubicBezTo>
                  <a:pt x="230" y="354"/>
                  <a:pt x="151" y="116"/>
                  <a:pt x="142" y="89"/>
                </a:cubicBezTo>
                <a:close/>
                <a:moveTo>
                  <a:pt x="79" y="239"/>
                </a:moveTo>
                <a:lnTo>
                  <a:pt x="79" y="239"/>
                </a:lnTo>
                <a:cubicBezTo>
                  <a:pt x="116" y="116"/>
                  <a:pt x="116" y="116"/>
                  <a:pt x="116" y="116"/>
                </a:cubicBezTo>
                <a:cubicBezTo>
                  <a:pt x="151" y="239"/>
                  <a:pt x="151" y="239"/>
                  <a:pt x="151" y="239"/>
                </a:cubicBezTo>
                <a:lnTo>
                  <a:pt x="79" y="2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68" name="Freeform 106"/>
          <p:cNvSpPr>
            <a:spLocks noChangeArrowheads="1"/>
          </p:cNvSpPr>
          <p:nvPr/>
        </p:nvSpPr>
        <p:spPr bwMode="auto">
          <a:xfrm>
            <a:off x="6352820" y="1891946"/>
            <a:ext cx="279951" cy="390552"/>
          </a:xfrm>
          <a:custGeom>
            <a:avLst/>
            <a:gdLst>
              <a:gd name="T0" fmla="*/ 35 w 355"/>
              <a:gd name="T1" fmla="*/ 497 h 506"/>
              <a:gd name="T2" fmla="*/ 35 w 355"/>
              <a:gd name="T3" fmla="*/ 497 h 506"/>
              <a:gd name="T4" fmla="*/ 70 w 355"/>
              <a:gd name="T5" fmla="*/ 381 h 506"/>
              <a:gd name="T6" fmla="*/ 203 w 355"/>
              <a:gd name="T7" fmla="*/ 310 h 506"/>
              <a:gd name="T8" fmla="*/ 132 w 355"/>
              <a:gd name="T9" fmla="*/ 284 h 506"/>
              <a:gd name="T10" fmla="*/ 292 w 355"/>
              <a:gd name="T11" fmla="*/ 194 h 506"/>
              <a:gd name="T12" fmla="*/ 194 w 355"/>
              <a:gd name="T13" fmla="*/ 168 h 506"/>
              <a:gd name="T14" fmla="*/ 327 w 355"/>
              <a:gd name="T15" fmla="*/ 133 h 506"/>
              <a:gd name="T16" fmla="*/ 345 w 355"/>
              <a:gd name="T17" fmla="*/ 44 h 506"/>
              <a:gd name="T18" fmla="*/ 248 w 355"/>
              <a:gd name="T19" fmla="*/ 0 h 506"/>
              <a:gd name="T20" fmla="*/ 159 w 355"/>
              <a:gd name="T21" fmla="*/ 124 h 506"/>
              <a:gd name="T22" fmla="*/ 168 w 355"/>
              <a:gd name="T23" fmla="*/ 18 h 506"/>
              <a:gd name="T24" fmla="*/ 70 w 355"/>
              <a:gd name="T25" fmla="*/ 106 h 506"/>
              <a:gd name="T26" fmla="*/ 61 w 355"/>
              <a:gd name="T27" fmla="*/ 301 h 506"/>
              <a:gd name="T28" fmla="*/ 8 w 355"/>
              <a:gd name="T29" fmla="*/ 213 h 506"/>
              <a:gd name="T30" fmla="*/ 35 w 355"/>
              <a:gd name="T31" fmla="*/ 363 h 506"/>
              <a:gd name="T32" fmla="*/ 8 w 355"/>
              <a:gd name="T33" fmla="*/ 478 h 506"/>
              <a:gd name="T34" fmla="*/ 35 w 355"/>
              <a:gd name="T35" fmla="*/ 497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55" h="506">
                <a:moveTo>
                  <a:pt x="35" y="497"/>
                </a:moveTo>
                <a:lnTo>
                  <a:pt x="35" y="497"/>
                </a:lnTo>
                <a:cubicBezTo>
                  <a:pt x="44" y="469"/>
                  <a:pt x="53" y="434"/>
                  <a:pt x="70" y="381"/>
                </a:cubicBezTo>
                <a:cubicBezTo>
                  <a:pt x="132" y="372"/>
                  <a:pt x="168" y="390"/>
                  <a:pt x="203" y="310"/>
                </a:cubicBezTo>
                <a:cubicBezTo>
                  <a:pt x="168" y="328"/>
                  <a:pt x="132" y="292"/>
                  <a:pt x="132" y="284"/>
                </a:cubicBezTo>
                <a:cubicBezTo>
                  <a:pt x="132" y="266"/>
                  <a:pt x="229" y="292"/>
                  <a:pt x="292" y="194"/>
                </a:cubicBezTo>
                <a:cubicBezTo>
                  <a:pt x="212" y="213"/>
                  <a:pt x="185" y="178"/>
                  <a:pt x="194" y="168"/>
                </a:cubicBezTo>
                <a:cubicBezTo>
                  <a:pt x="221" y="159"/>
                  <a:pt x="292" y="168"/>
                  <a:pt x="327" y="133"/>
                </a:cubicBezTo>
                <a:cubicBezTo>
                  <a:pt x="345" y="115"/>
                  <a:pt x="354" y="62"/>
                  <a:pt x="345" y="44"/>
                </a:cubicBezTo>
                <a:cubicBezTo>
                  <a:pt x="336" y="27"/>
                  <a:pt x="283" y="0"/>
                  <a:pt x="248" y="0"/>
                </a:cubicBezTo>
                <a:cubicBezTo>
                  <a:pt x="221" y="9"/>
                  <a:pt x="168" y="124"/>
                  <a:pt x="159" y="124"/>
                </a:cubicBezTo>
                <a:cubicBezTo>
                  <a:pt x="141" y="124"/>
                  <a:pt x="141" y="71"/>
                  <a:pt x="168" y="18"/>
                </a:cubicBezTo>
                <a:cubicBezTo>
                  <a:pt x="132" y="35"/>
                  <a:pt x="88" y="71"/>
                  <a:pt x="70" y="106"/>
                </a:cubicBezTo>
                <a:cubicBezTo>
                  <a:pt x="44" y="159"/>
                  <a:pt x="79" y="301"/>
                  <a:pt x="61" y="301"/>
                </a:cubicBezTo>
                <a:cubicBezTo>
                  <a:pt x="53" y="310"/>
                  <a:pt x="17" y="239"/>
                  <a:pt x="8" y="213"/>
                </a:cubicBezTo>
                <a:cubicBezTo>
                  <a:pt x="0" y="257"/>
                  <a:pt x="0" y="301"/>
                  <a:pt x="35" y="363"/>
                </a:cubicBezTo>
                <a:cubicBezTo>
                  <a:pt x="26" y="407"/>
                  <a:pt x="17" y="452"/>
                  <a:pt x="8" y="478"/>
                </a:cubicBezTo>
                <a:cubicBezTo>
                  <a:pt x="8" y="497"/>
                  <a:pt x="35" y="505"/>
                  <a:pt x="35" y="49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69" name="Freeform 110"/>
          <p:cNvSpPr>
            <a:spLocks noChangeArrowheads="1"/>
          </p:cNvSpPr>
          <p:nvPr/>
        </p:nvSpPr>
        <p:spPr bwMode="auto">
          <a:xfrm>
            <a:off x="4754291" y="1938976"/>
            <a:ext cx="363208" cy="288313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70" name="Freeform 112"/>
          <p:cNvSpPr>
            <a:spLocks noChangeArrowheads="1"/>
          </p:cNvSpPr>
          <p:nvPr/>
        </p:nvSpPr>
        <p:spPr bwMode="auto">
          <a:xfrm>
            <a:off x="892219" y="4967285"/>
            <a:ext cx="302846" cy="343522"/>
          </a:xfrm>
          <a:custGeom>
            <a:avLst/>
            <a:gdLst>
              <a:gd name="T0" fmla="*/ 345 w 390"/>
              <a:gd name="T1" fmla="*/ 0 h 444"/>
              <a:gd name="T2" fmla="*/ 0 w 390"/>
              <a:gd name="T3" fmla="*/ 53 h 444"/>
              <a:gd name="T4" fmla="*/ 44 w 390"/>
              <a:gd name="T5" fmla="*/ 443 h 444"/>
              <a:gd name="T6" fmla="*/ 389 w 390"/>
              <a:gd name="T7" fmla="*/ 399 h 444"/>
              <a:gd name="T8" fmla="*/ 345 w 390"/>
              <a:gd name="T9" fmla="*/ 0 h 444"/>
              <a:gd name="T10" fmla="*/ 345 w 390"/>
              <a:gd name="T11" fmla="*/ 399 h 444"/>
              <a:gd name="T12" fmla="*/ 44 w 390"/>
              <a:gd name="T13" fmla="*/ 53 h 444"/>
              <a:gd name="T14" fmla="*/ 345 w 390"/>
              <a:gd name="T15" fmla="*/ 399 h 444"/>
              <a:gd name="T16" fmla="*/ 221 w 390"/>
              <a:gd name="T17" fmla="*/ 275 h 444"/>
              <a:gd name="T18" fmla="*/ 97 w 390"/>
              <a:gd name="T19" fmla="*/ 302 h 444"/>
              <a:gd name="T20" fmla="*/ 221 w 390"/>
              <a:gd name="T21" fmla="*/ 275 h 444"/>
              <a:gd name="T22" fmla="*/ 292 w 390"/>
              <a:gd name="T23" fmla="*/ 177 h 444"/>
              <a:gd name="T24" fmla="*/ 195 w 390"/>
              <a:gd name="T25" fmla="*/ 196 h 444"/>
              <a:gd name="T26" fmla="*/ 292 w 390"/>
              <a:gd name="T27" fmla="*/ 177 h 444"/>
              <a:gd name="T28" fmla="*/ 195 w 390"/>
              <a:gd name="T29" fmla="*/ 151 h 444"/>
              <a:gd name="T30" fmla="*/ 292 w 390"/>
              <a:gd name="T31" fmla="*/ 98 h 444"/>
              <a:gd name="T32" fmla="*/ 195 w 390"/>
              <a:gd name="T33" fmla="*/ 151 h 444"/>
              <a:gd name="T34" fmla="*/ 168 w 390"/>
              <a:gd name="T35" fmla="*/ 98 h 444"/>
              <a:gd name="T36" fmla="*/ 97 w 390"/>
              <a:gd name="T37" fmla="*/ 196 h 444"/>
              <a:gd name="T38" fmla="*/ 168 w 390"/>
              <a:gd name="T39" fmla="*/ 98 h 444"/>
              <a:gd name="T40" fmla="*/ 141 w 390"/>
              <a:gd name="T41" fmla="*/ 222 h 444"/>
              <a:gd name="T42" fmla="*/ 97 w 390"/>
              <a:gd name="T43" fmla="*/ 249 h 444"/>
              <a:gd name="T44" fmla="*/ 141 w 390"/>
              <a:gd name="T45" fmla="*/ 222 h 444"/>
              <a:gd name="T46" fmla="*/ 168 w 390"/>
              <a:gd name="T47" fmla="*/ 249 h 444"/>
              <a:gd name="T48" fmla="*/ 292 w 390"/>
              <a:gd name="T49" fmla="*/ 222 h 444"/>
              <a:gd name="T50" fmla="*/ 168 w 390"/>
              <a:gd name="T51" fmla="*/ 249 h 444"/>
              <a:gd name="T52" fmla="*/ 292 w 390"/>
              <a:gd name="T53" fmla="*/ 319 h 444"/>
              <a:gd name="T54" fmla="*/ 97 w 390"/>
              <a:gd name="T55" fmla="*/ 346 h 444"/>
              <a:gd name="T56" fmla="*/ 292 w 390"/>
              <a:gd name="T57" fmla="*/ 319 h 444"/>
              <a:gd name="T58" fmla="*/ 248 w 390"/>
              <a:gd name="T59" fmla="*/ 302 h 444"/>
              <a:gd name="T60" fmla="*/ 292 w 390"/>
              <a:gd name="T61" fmla="*/ 275 h 444"/>
              <a:gd name="T62" fmla="*/ 248 w 390"/>
              <a:gd name="T63" fmla="*/ 30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0" h="444">
                <a:moveTo>
                  <a:pt x="345" y="0"/>
                </a:moveTo>
                <a:lnTo>
                  <a:pt x="345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27"/>
                  <a:pt x="0" y="53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5"/>
                  <a:pt x="17" y="443"/>
                  <a:pt x="44" y="443"/>
                </a:cubicBezTo>
                <a:cubicBezTo>
                  <a:pt x="345" y="443"/>
                  <a:pt x="345" y="443"/>
                  <a:pt x="345" y="443"/>
                </a:cubicBezTo>
                <a:cubicBezTo>
                  <a:pt x="372" y="443"/>
                  <a:pt x="389" y="425"/>
                  <a:pt x="389" y="399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89" y="27"/>
                  <a:pt x="372" y="0"/>
                  <a:pt x="345" y="0"/>
                </a:cubicBezTo>
                <a:close/>
                <a:moveTo>
                  <a:pt x="345" y="399"/>
                </a:moveTo>
                <a:lnTo>
                  <a:pt x="345" y="399"/>
                </a:lnTo>
                <a:cubicBezTo>
                  <a:pt x="44" y="399"/>
                  <a:pt x="44" y="399"/>
                  <a:pt x="44" y="399"/>
                </a:cubicBezTo>
                <a:cubicBezTo>
                  <a:pt x="44" y="53"/>
                  <a:pt x="44" y="53"/>
                  <a:pt x="44" y="53"/>
                </a:cubicBezTo>
                <a:cubicBezTo>
                  <a:pt x="345" y="53"/>
                  <a:pt x="345" y="53"/>
                  <a:pt x="345" y="53"/>
                </a:cubicBezTo>
                <a:lnTo>
                  <a:pt x="345" y="399"/>
                </a:lnTo>
                <a:close/>
                <a:moveTo>
                  <a:pt x="221" y="275"/>
                </a:moveTo>
                <a:lnTo>
                  <a:pt x="221" y="275"/>
                </a:lnTo>
                <a:cubicBezTo>
                  <a:pt x="97" y="275"/>
                  <a:pt x="97" y="275"/>
                  <a:pt x="97" y="275"/>
                </a:cubicBezTo>
                <a:cubicBezTo>
                  <a:pt x="97" y="302"/>
                  <a:pt x="97" y="302"/>
                  <a:pt x="97" y="302"/>
                </a:cubicBezTo>
                <a:cubicBezTo>
                  <a:pt x="221" y="302"/>
                  <a:pt x="221" y="302"/>
                  <a:pt x="221" y="302"/>
                </a:cubicBezTo>
                <a:lnTo>
                  <a:pt x="221" y="275"/>
                </a:lnTo>
                <a:close/>
                <a:moveTo>
                  <a:pt x="292" y="177"/>
                </a:moveTo>
                <a:lnTo>
                  <a:pt x="292" y="177"/>
                </a:lnTo>
                <a:cubicBezTo>
                  <a:pt x="195" y="177"/>
                  <a:pt x="195" y="177"/>
                  <a:pt x="195" y="177"/>
                </a:cubicBezTo>
                <a:cubicBezTo>
                  <a:pt x="195" y="196"/>
                  <a:pt x="195" y="196"/>
                  <a:pt x="195" y="196"/>
                </a:cubicBezTo>
                <a:cubicBezTo>
                  <a:pt x="292" y="196"/>
                  <a:pt x="292" y="196"/>
                  <a:pt x="292" y="196"/>
                </a:cubicBezTo>
                <a:lnTo>
                  <a:pt x="292" y="177"/>
                </a:lnTo>
                <a:close/>
                <a:moveTo>
                  <a:pt x="195" y="151"/>
                </a:moveTo>
                <a:lnTo>
                  <a:pt x="195" y="151"/>
                </a:lnTo>
                <a:cubicBezTo>
                  <a:pt x="292" y="151"/>
                  <a:pt x="292" y="151"/>
                  <a:pt x="292" y="151"/>
                </a:cubicBezTo>
                <a:cubicBezTo>
                  <a:pt x="292" y="98"/>
                  <a:pt x="292" y="98"/>
                  <a:pt x="292" y="98"/>
                </a:cubicBezTo>
                <a:cubicBezTo>
                  <a:pt x="195" y="98"/>
                  <a:pt x="195" y="98"/>
                  <a:pt x="195" y="98"/>
                </a:cubicBezTo>
                <a:lnTo>
                  <a:pt x="195" y="151"/>
                </a:lnTo>
                <a:close/>
                <a:moveTo>
                  <a:pt x="168" y="98"/>
                </a:moveTo>
                <a:lnTo>
                  <a:pt x="168" y="98"/>
                </a:lnTo>
                <a:cubicBezTo>
                  <a:pt x="97" y="98"/>
                  <a:pt x="97" y="98"/>
                  <a:pt x="97" y="98"/>
                </a:cubicBezTo>
                <a:cubicBezTo>
                  <a:pt x="97" y="196"/>
                  <a:pt x="97" y="196"/>
                  <a:pt x="97" y="196"/>
                </a:cubicBezTo>
                <a:cubicBezTo>
                  <a:pt x="168" y="196"/>
                  <a:pt x="168" y="196"/>
                  <a:pt x="168" y="196"/>
                </a:cubicBezTo>
                <a:lnTo>
                  <a:pt x="168" y="98"/>
                </a:lnTo>
                <a:close/>
                <a:moveTo>
                  <a:pt x="141" y="222"/>
                </a:moveTo>
                <a:lnTo>
                  <a:pt x="141" y="222"/>
                </a:lnTo>
                <a:cubicBezTo>
                  <a:pt x="97" y="222"/>
                  <a:pt x="97" y="222"/>
                  <a:pt x="97" y="222"/>
                </a:cubicBezTo>
                <a:cubicBezTo>
                  <a:pt x="97" y="249"/>
                  <a:pt x="97" y="249"/>
                  <a:pt x="97" y="249"/>
                </a:cubicBezTo>
                <a:cubicBezTo>
                  <a:pt x="141" y="249"/>
                  <a:pt x="141" y="249"/>
                  <a:pt x="141" y="249"/>
                </a:cubicBezTo>
                <a:lnTo>
                  <a:pt x="141" y="222"/>
                </a:lnTo>
                <a:close/>
                <a:moveTo>
                  <a:pt x="168" y="249"/>
                </a:moveTo>
                <a:lnTo>
                  <a:pt x="168" y="249"/>
                </a:lnTo>
                <a:cubicBezTo>
                  <a:pt x="292" y="249"/>
                  <a:pt x="292" y="249"/>
                  <a:pt x="292" y="249"/>
                </a:cubicBezTo>
                <a:cubicBezTo>
                  <a:pt x="292" y="222"/>
                  <a:pt x="292" y="222"/>
                  <a:pt x="292" y="222"/>
                </a:cubicBezTo>
                <a:cubicBezTo>
                  <a:pt x="168" y="222"/>
                  <a:pt x="168" y="222"/>
                  <a:pt x="168" y="222"/>
                </a:cubicBezTo>
                <a:lnTo>
                  <a:pt x="168" y="249"/>
                </a:lnTo>
                <a:close/>
                <a:moveTo>
                  <a:pt x="292" y="319"/>
                </a:moveTo>
                <a:lnTo>
                  <a:pt x="292" y="319"/>
                </a:lnTo>
                <a:cubicBezTo>
                  <a:pt x="97" y="319"/>
                  <a:pt x="97" y="319"/>
                  <a:pt x="97" y="319"/>
                </a:cubicBezTo>
                <a:cubicBezTo>
                  <a:pt x="97" y="346"/>
                  <a:pt x="97" y="346"/>
                  <a:pt x="97" y="346"/>
                </a:cubicBezTo>
                <a:cubicBezTo>
                  <a:pt x="292" y="346"/>
                  <a:pt x="292" y="346"/>
                  <a:pt x="292" y="346"/>
                </a:cubicBezTo>
                <a:lnTo>
                  <a:pt x="292" y="319"/>
                </a:lnTo>
                <a:close/>
                <a:moveTo>
                  <a:pt x="248" y="302"/>
                </a:moveTo>
                <a:lnTo>
                  <a:pt x="248" y="302"/>
                </a:lnTo>
                <a:cubicBezTo>
                  <a:pt x="292" y="302"/>
                  <a:pt x="292" y="302"/>
                  <a:pt x="292" y="302"/>
                </a:cubicBezTo>
                <a:cubicBezTo>
                  <a:pt x="292" y="275"/>
                  <a:pt x="292" y="275"/>
                  <a:pt x="292" y="275"/>
                </a:cubicBezTo>
                <a:cubicBezTo>
                  <a:pt x="248" y="275"/>
                  <a:pt x="248" y="275"/>
                  <a:pt x="248" y="275"/>
                </a:cubicBezTo>
                <a:lnTo>
                  <a:pt x="248" y="3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71" name="Freeform 115"/>
          <p:cNvSpPr>
            <a:spLocks noChangeArrowheads="1"/>
          </p:cNvSpPr>
          <p:nvPr/>
        </p:nvSpPr>
        <p:spPr bwMode="auto">
          <a:xfrm>
            <a:off x="3225489" y="5711583"/>
            <a:ext cx="313253" cy="384417"/>
          </a:xfrm>
          <a:custGeom>
            <a:avLst/>
            <a:gdLst>
              <a:gd name="T0" fmla="*/ 381 w 400"/>
              <a:gd name="T1" fmla="*/ 124 h 498"/>
              <a:gd name="T2" fmla="*/ 381 w 400"/>
              <a:gd name="T3" fmla="*/ 124 h 498"/>
              <a:gd name="T4" fmla="*/ 231 w 400"/>
              <a:gd name="T5" fmla="*/ 9 h 498"/>
              <a:gd name="T6" fmla="*/ 115 w 400"/>
              <a:gd name="T7" fmla="*/ 151 h 498"/>
              <a:gd name="T8" fmla="*/ 133 w 400"/>
              <a:gd name="T9" fmla="*/ 213 h 498"/>
              <a:gd name="T10" fmla="*/ 9 w 400"/>
              <a:gd name="T11" fmla="*/ 407 h 498"/>
              <a:gd name="T12" fmla="*/ 0 w 400"/>
              <a:gd name="T13" fmla="*/ 434 h 498"/>
              <a:gd name="T14" fmla="*/ 9 w 400"/>
              <a:gd name="T15" fmla="*/ 478 h 498"/>
              <a:gd name="T16" fmla="*/ 27 w 400"/>
              <a:gd name="T17" fmla="*/ 497 h 498"/>
              <a:gd name="T18" fmla="*/ 62 w 400"/>
              <a:gd name="T19" fmla="*/ 487 h 498"/>
              <a:gd name="T20" fmla="*/ 89 w 400"/>
              <a:gd name="T21" fmla="*/ 470 h 498"/>
              <a:gd name="T22" fmla="*/ 142 w 400"/>
              <a:gd name="T23" fmla="*/ 390 h 498"/>
              <a:gd name="T24" fmla="*/ 142 w 400"/>
              <a:gd name="T25" fmla="*/ 390 h 498"/>
              <a:gd name="T26" fmla="*/ 177 w 400"/>
              <a:gd name="T27" fmla="*/ 381 h 498"/>
              <a:gd name="T28" fmla="*/ 231 w 400"/>
              <a:gd name="T29" fmla="*/ 284 h 498"/>
              <a:gd name="T30" fmla="*/ 293 w 400"/>
              <a:gd name="T31" fmla="*/ 284 h 498"/>
              <a:gd name="T32" fmla="*/ 381 w 400"/>
              <a:gd name="T33" fmla="*/ 124 h 498"/>
              <a:gd name="T34" fmla="*/ 319 w 400"/>
              <a:gd name="T35" fmla="*/ 159 h 498"/>
              <a:gd name="T36" fmla="*/ 319 w 400"/>
              <a:gd name="T37" fmla="*/ 159 h 498"/>
              <a:gd name="T38" fmla="*/ 256 w 400"/>
              <a:gd name="T39" fmla="*/ 142 h 498"/>
              <a:gd name="T40" fmla="*/ 221 w 400"/>
              <a:gd name="T41" fmla="*/ 80 h 498"/>
              <a:gd name="T42" fmla="*/ 310 w 400"/>
              <a:gd name="T43" fmla="*/ 71 h 498"/>
              <a:gd name="T44" fmla="*/ 319 w 400"/>
              <a:gd name="T45" fmla="*/ 159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lnTo>
                  <a:pt x="142" y="390"/>
                </a:ln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72" name="Freeform 116"/>
          <p:cNvSpPr>
            <a:spLocks noChangeArrowheads="1"/>
          </p:cNvSpPr>
          <p:nvPr/>
        </p:nvSpPr>
        <p:spPr bwMode="auto">
          <a:xfrm>
            <a:off x="5540027" y="4198450"/>
            <a:ext cx="349678" cy="354768"/>
          </a:xfrm>
          <a:custGeom>
            <a:avLst/>
            <a:gdLst>
              <a:gd name="T0" fmla="*/ 400 w 445"/>
              <a:gd name="T1" fmla="*/ 159 h 462"/>
              <a:gd name="T2" fmla="*/ 400 w 445"/>
              <a:gd name="T3" fmla="*/ 159 h 462"/>
              <a:gd name="T4" fmla="*/ 266 w 445"/>
              <a:gd name="T5" fmla="*/ 8 h 462"/>
              <a:gd name="T6" fmla="*/ 36 w 445"/>
              <a:gd name="T7" fmla="*/ 248 h 462"/>
              <a:gd name="T8" fmla="*/ 9 w 445"/>
              <a:gd name="T9" fmla="*/ 319 h 462"/>
              <a:gd name="T10" fmla="*/ 81 w 445"/>
              <a:gd name="T11" fmla="*/ 355 h 462"/>
              <a:gd name="T12" fmla="*/ 98 w 445"/>
              <a:gd name="T13" fmla="*/ 346 h 462"/>
              <a:gd name="T14" fmla="*/ 134 w 445"/>
              <a:gd name="T15" fmla="*/ 372 h 462"/>
              <a:gd name="T16" fmla="*/ 160 w 445"/>
              <a:gd name="T17" fmla="*/ 434 h 462"/>
              <a:gd name="T18" fmla="*/ 187 w 445"/>
              <a:gd name="T19" fmla="*/ 452 h 462"/>
              <a:gd name="T20" fmla="*/ 240 w 445"/>
              <a:gd name="T21" fmla="*/ 434 h 462"/>
              <a:gd name="T22" fmla="*/ 249 w 445"/>
              <a:gd name="T23" fmla="*/ 416 h 462"/>
              <a:gd name="T24" fmla="*/ 231 w 445"/>
              <a:gd name="T25" fmla="*/ 390 h 462"/>
              <a:gd name="T26" fmla="*/ 204 w 445"/>
              <a:gd name="T27" fmla="*/ 337 h 462"/>
              <a:gd name="T28" fmla="*/ 231 w 445"/>
              <a:gd name="T29" fmla="*/ 310 h 462"/>
              <a:gd name="T30" fmla="*/ 417 w 445"/>
              <a:gd name="T31" fmla="*/ 355 h 462"/>
              <a:gd name="T32" fmla="*/ 400 w 445"/>
              <a:gd name="T33" fmla="*/ 159 h 462"/>
              <a:gd name="T34" fmla="*/ 390 w 445"/>
              <a:gd name="T35" fmla="*/ 310 h 462"/>
              <a:gd name="T36" fmla="*/ 390 w 445"/>
              <a:gd name="T37" fmla="*/ 310 h 462"/>
              <a:gd name="T38" fmla="*/ 302 w 445"/>
              <a:gd name="T39" fmla="*/ 204 h 462"/>
              <a:gd name="T40" fmla="*/ 284 w 445"/>
              <a:gd name="T41" fmla="*/ 62 h 462"/>
              <a:gd name="T42" fmla="*/ 364 w 445"/>
              <a:gd name="T43" fmla="*/ 177 h 462"/>
              <a:gd name="T44" fmla="*/ 390 w 445"/>
              <a:gd name="T45" fmla="*/ 31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5" h="462">
                <a:moveTo>
                  <a:pt x="400" y="159"/>
                </a:moveTo>
                <a:lnTo>
                  <a:pt x="400" y="159"/>
                </a:lnTo>
                <a:cubicBezTo>
                  <a:pt x="364" y="71"/>
                  <a:pt x="302" y="0"/>
                  <a:pt x="266" y="8"/>
                </a:cubicBezTo>
                <a:cubicBezTo>
                  <a:pt x="213" y="36"/>
                  <a:pt x="302" y="142"/>
                  <a:pt x="36" y="248"/>
                </a:cubicBezTo>
                <a:cubicBezTo>
                  <a:pt x="9" y="257"/>
                  <a:pt x="0" y="292"/>
                  <a:pt x="9" y="319"/>
                </a:cubicBezTo>
                <a:cubicBezTo>
                  <a:pt x="18" y="337"/>
                  <a:pt x="53" y="363"/>
                  <a:pt x="81" y="355"/>
                </a:cubicBezTo>
                <a:lnTo>
                  <a:pt x="98" y="346"/>
                </a:lnTo>
                <a:cubicBezTo>
                  <a:pt x="116" y="372"/>
                  <a:pt x="134" y="355"/>
                  <a:pt x="134" y="372"/>
                </a:cubicBezTo>
                <a:cubicBezTo>
                  <a:pt x="143" y="390"/>
                  <a:pt x="160" y="425"/>
                  <a:pt x="160" y="434"/>
                </a:cubicBezTo>
                <a:cubicBezTo>
                  <a:pt x="169" y="443"/>
                  <a:pt x="178" y="461"/>
                  <a:pt x="187" y="452"/>
                </a:cubicBezTo>
                <a:cubicBezTo>
                  <a:pt x="196" y="452"/>
                  <a:pt x="231" y="443"/>
                  <a:pt x="240" y="434"/>
                </a:cubicBezTo>
                <a:cubicBezTo>
                  <a:pt x="257" y="434"/>
                  <a:pt x="257" y="425"/>
                  <a:pt x="249" y="416"/>
                </a:cubicBezTo>
                <a:cubicBezTo>
                  <a:pt x="249" y="408"/>
                  <a:pt x="231" y="399"/>
                  <a:pt x="231" y="390"/>
                </a:cubicBezTo>
                <a:cubicBezTo>
                  <a:pt x="222" y="381"/>
                  <a:pt x="213" y="346"/>
                  <a:pt x="204" y="337"/>
                </a:cubicBezTo>
                <a:cubicBezTo>
                  <a:pt x="196" y="328"/>
                  <a:pt x="213" y="310"/>
                  <a:pt x="231" y="310"/>
                </a:cubicBezTo>
                <a:cubicBezTo>
                  <a:pt x="355" y="302"/>
                  <a:pt x="373" y="372"/>
                  <a:pt x="417" y="355"/>
                </a:cubicBezTo>
                <a:cubicBezTo>
                  <a:pt x="444" y="346"/>
                  <a:pt x="444" y="248"/>
                  <a:pt x="400" y="159"/>
                </a:cubicBezTo>
                <a:close/>
                <a:moveTo>
                  <a:pt x="390" y="310"/>
                </a:moveTo>
                <a:lnTo>
                  <a:pt x="390" y="310"/>
                </a:lnTo>
                <a:cubicBezTo>
                  <a:pt x="381" y="310"/>
                  <a:pt x="328" y="275"/>
                  <a:pt x="302" y="204"/>
                </a:cubicBezTo>
                <a:cubicBezTo>
                  <a:pt x="275" y="133"/>
                  <a:pt x="275" y="62"/>
                  <a:pt x="284" y="62"/>
                </a:cubicBezTo>
                <a:cubicBezTo>
                  <a:pt x="293" y="62"/>
                  <a:pt x="337" y="106"/>
                  <a:pt x="364" y="177"/>
                </a:cubicBezTo>
                <a:cubicBezTo>
                  <a:pt x="400" y="248"/>
                  <a:pt x="390" y="302"/>
                  <a:pt x="390" y="3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73" name="Freeform 117"/>
          <p:cNvSpPr>
            <a:spLocks noChangeArrowheads="1"/>
          </p:cNvSpPr>
          <p:nvPr/>
        </p:nvSpPr>
        <p:spPr bwMode="auto">
          <a:xfrm>
            <a:off x="4754291" y="5739187"/>
            <a:ext cx="363208" cy="330231"/>
          </a:xfrm>
          <a:custGeom>
            <a:avLst/>
            <a:gdLst>
              <a:gd name="T0" fmla="*/ 266 w 462"/>
              <a:gd name="T1" fmla="*/ 0 h 427"/>
              <a:gd name="T2" fmla="*/ 266 w 462"/>
              <a:gd name="T3" fmla="*/ 0 h 427"/>
              <a:gd name="T4" fmla="*/ 266 w 462"/>
              <a:gd name="T5" fmla="*/ 0 h 427"/>
              <a:gd name="T6" fmla="*/ 71 w 462"/>
              <a:gd name="T7" fmla="*/ 80 h 427"/>
              <a:gd name="T8" fmla="*/ 80 w 462"/>
              <a:gd name="T9" fmla="*/ 143 h 427"/>
              <a:gd name="T10" fmla="*/ 0 w 462"/>
              <a:gd name="T11" fmla="*/ 240 h 427"/>
              <a:gd name="T12" fmla="*/ 115 w 462"/>
              <a:gd name="T13" fmla="*/ 319 h 427"/>
              <a:gd name="T14" fmla="*/ 231 w 462"/>
              <a:gd name="T15" fmla="*/ 266 h 427"/>
              <a:gd name="T16" fmla="*/ 231 w 462"/>
              <a:gd name="T17" fmla="*/ 249 h 427"/>
              <a:gd name="T18" fmla="*/ 266 w 462"/>
              <a:gd name="T19" fmla="*/ 213 h 427"/>
              <a:gd name="T20" fmla="*/ 302 w 462"/>
              <a:gd name="T21" fmla="*/ 249 h 427"/>
              <a:gd name="T22" fmla="*/ 266 w 462"/>
              <a:gd name="T23" fmla="*/ 284 h 427"/>
              <a:gd name="T24" fmla="*/ 115 w 462"/>
              <a:gd name="T25" fmla="*/ 355 h 427"/>
              <a:gd name="T26" fmla="*/ 115 w 462"/>
              <a:gd name="T27" fmla="*/ 372 h 427"/>
              <a:gd name="T28" fmla="*/ 266 w 462"/>
              <a:gd name="T29" fmla="*/ 426 h 427"/>
              <a:gd name="T30" fmla="*/ 266 w 462"/>
              <a:gd name="T31" fmla="*/ 426 h 427"/>
              <a:gd name="T32" fmla="*/ 408 w 462"/>
              <a:gd name="T33" fmla="*/ 372 h 427"/>
              <a:gd name="T34" fmla="*/ 453 w 462"/>
              <a:gd name="T35" fmla="*/ 80 h 427"/>
              <a:gd name="T36" fmla="*/ 266 w 462"/>
              <a:gd name="T37" fmla="*/ 0 h 427"/>
              <a:gd name="T38" fmla="*/ 36 w 462"/>
              <a:gd name="T39" fmla="*/ 231 h 427"/>
              <a:gd name="T40" fmla="*/ 36 w 462"/>
              <a:gd name="T41" fmla="*/ 231 h 427"/>
              <a:gd name="T42" fmla="*/ 89 w 462"/>
              <a:gd name="T43" fmla="*/ 178 h 427"/>
              <a:gd name="T44" fmla="*/ 106 w 462"/>
              <a:gd name="T45" fmla="*/ 284 h 427"/>
              <a:gd name="T46" fmla="*/ 36 w 462"/>
              <a:gd name="T47" fmla="*/ 231 h 427"/>
              <a:gd name="T48" fmla="*/ 266 w 462"/>
              <a:gd name="T49" fmla="*/ 133 h 427"/>
              <a:gd name="T50" fmla="*/ 266 w 462"/>
              <a:gd name="T51" fmla="*/ 133 h 427"/>
              <a:gd name="T52" fmla="*/ 106 w 462"/>
              <a:gd name="T53" fmla="*/ 80 h 427"/>
              <a:gd name="T54" fmla="*/ 266 w 462"/>
              <a:gd name="T55" fmla="*/ 36 h 427"/>
              <a:gd name="T56" fmla="*/ 416 w 462"/>
              <a:gd name="T57" fmla="*/ 80 h 427"/>
              <a:gd name="T58" fmla="*/ 266 w 462"/>
              <a:gd name="T59" fmla="*/ 133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27">
                <a:moveTo>
                  <a:pt x="266" y="0"/>
                </a:moveTo>
                <a:lnTo>
                  <a:pt x="266" y="0"/>
                </a:lnTo>
                <a:lnTo>
                  <a:pt x="266" y="0"/>
                </a:lnTo>
                <a:cubicBezTo>
                  <a:pt x="142" y="0"/>
                  <a:pt x="62" y="45"/>
                  <a:pt x="71" y="80"/>
                </a:cubicBezTo>
                <a:cubicBezTo>
                  <a:pt x="71" y="89"/>
                  <a:pt x="71" y="116"/>
                  <a:pt x="80" y="143"/>
                </a:cubicBezTo>
                <a:cubicBezTo>
                  <a:pt x="18" y="169"/>
                  <a:pt x="0" y="205"/>
                  <a:pt x="0" y="240"/>
                </a:cubicBezTo>
                <a:cubicBezTo>
                  <a:pt x="9" y="275"/>
                  <a:pt x="36" y="311"/>
                  <a:pt x="115" y="319"/>
                </a:cubicBezTo>
                <a:cubicBezTo>
                  <a:pt x="151" y="319"/>
                  <a:pt x="204" y="302"/>
                  <a:pt x="231" y="266"/>
                </a:cubicBezTo>
                <a:cubicBezTo>
                  <a:pt x="231" y="258"/>
                  <a:pt x="231" y="249"/>
                  <a:pt x="231" y="249"/>
                </a:cubicBezTo>
                <a:cubicBezTo>
                  <a:pt x="231" y="222"/>
                  <a:pt x="249" y="213"/>
                  <a:pt x="266" y="213"/>
                </a:cubicBezTo>
                <a:cubicBezTo>
                  <a:pt x="284" y="213"/>
                  <a:pt x="302" y="222"/>
                  <a:pt x="302" y="249"/>
                </a:cubicBezTo>
                <a:cubicBezTo>
                  <a:pt x="302" y="266"/>
                  <a:pt x="284" y="284"/>
                  <a:pt x="266" y="284"/>
                </a:cubicBezTo>
                <a:cubicBezTo>
                  <a:pt x="222" y="328"/>
                  <a:pt x="169" y="355"/>
                  <a:pt x="115" y="355"/>
                </a:cubicBezTo>
                <a:cubicBezTo>
                  <a:pt x="115" y="364"/>
                  <a:pt x="115" y="364"/>
                  <a:pt x="115" y="372"/>
                </a:cubicBezTo>
                <a:cubicBezTo>
                  <a:pt x="115" y="381"/>
                  <a:pt x="178" y="426"/>
                  <a:pt x="266" y="426"/>
                </a:cubicBezTo>
                <a:lnTo>
                  <a:pt x="266" y="426"/>
                </a:lnTo>
                <a:cubicBezTo>
                  <a:pt x="355" y="426"/>
                  <a:pt x="408" y="381"/>
                  <a:pt x="408" y="372"/>
                </a:cubicBezTo>
                <a:cubicBezTo>
                  <a:pt x="416" y="355"/>
                  <a:pt x="453" y="116"/>
                  <a:pt x="453" y="80"/>
                </a:cubicBezTo>
                <a:cubicBezTo>
                  <a:pt x="461" y="45"/>
                  <a:pt x="381" y="0"/>
                  <a:pt x="266" y="0"/>
                </a:cubicBezTo>
                <a:close/>
                <a:moveTo>
                  <a:pt x="36" y="231"/>
                </a:moveTo>
                <a:lnTo>
                  <a:pt x="36" y="231"/>
                </a:lnTo>
                <a:cubicBezTo>
                  <a:pt x="36" y="222"/>
                  <a:pt x="53" y="196"/>
                  <a:pt x="89" y="178"/>
                </a:cubicBezTo>
                <a:cubicBezTo>
                  <a:pt x="89" y="213"/>
                  <a:pt x="98" y="249"/>
                  <a:pt x="106" y="284"/>
                </a:cubicBezTo>
                <a:cubicBezTo>
                  <a:pt x="62" y="275"/>
                  <a:pt x="44" y="258"/>
                  <a:pt x="36" y="231"/>
                </a:cubicBezTo>
                <a:close/>
                <a:moveTo>
                  <a:pt x="266" y="133"/>
                </a:moveTo>
                <a:lnTo>
                  <a:pt x="266" y="133"/>
                </a:lnTo>
                <a:cubicBezTo>
                  <a:pt x="178" y="133"/>
                  <a:pt x="106" y="98"/>
                  <a:pt x="106" y="80"/>
                </a:cubicBezTo>
                <a:cubicBezTo>
                  <a:pt x="106" y="71"/>
                  <a:pt x="178" y="36"/>
                  <a:pt x="266" y="36"/>
                </a:cubicBezTo>
                <a:cubicBezTo>
                  <a:pt x="355" y="36"/>
                  <a:pt x="416" y="71"/>
                  <a:pt x="416" y="80"/>
                </a:cubicBezTo>
                <a:cubicBezTo>
                  <a:pt x="416" y="98"/>
                  <a:pt x="355" y="133"/>
                  <a:pt x="266" y="1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74" name="Freeform 118"/>
          <p:cNvSpPr>
            <a:spLocks noChangeArrowheads="1"/>
          </p:cNvSpPr>
          <p:nvPr/>
        </p:nvSpPr>
        <p:spPr bwMode="auto">
          <a:xfrm>
            <a:off x="5553555" y="5739187"/>
            <a:ext cx="321579" cy="338410"/>
          </a:xfrm>
          <a:custGeom>
            <a:avLst/>
            <a:gdLst>
              <a:gd name="T0" fmla="*/ 257 w 409"/>
              <a:gd name="T1" fmla="*/ 408 h 436"/>
              <a:gd name="T2" fmla="*/ 257 w 409"/>
              <a:gd name="T3" fmla="*/ 408 h 436"/>
              <a:gd name="T4" fmla="*/ 275 w 409"/>
              <a:gd name="T5" fmla="*/ 426 h 436"/>
              <a:gd name="T6" fmla="*/ 372 w 409"/>
              <a:gd name="T7" fmla="*/ 435 h 436"/>
              <a:gd name="T8" fmla="*/ 391 w 409"/>
              <a:gd name="T9" fmla="*/ 417 h 436"/>
              <a:gd name="T10" fmla="*/ 391 w 409"/>
              <a:gd name="T11" fmla="*/ 337 h 436"/>
              <a:gd name="T12" fmla="*/ 266 w 409"/>
              <a:gd name="T13" fmla="*/ 328 h 436"/>
              <a:gd name="T14" fmla="*/ 257 w 409"/>
              <a:gd name="T15" fmla="*/ 408 h 436"/>
              <a:gd name="T16" fmla="*/ 18 w 409"/>
              <a:gd name="T17" fmla="*/ 337 h 436"/>
              <a:gd name="T18" fmla="*/ 18 w 409"/>
              <a:gd name="T19" fmla="*/ 337 h 436"/>
              <a:gd name="T20" fmla="*/ 18 w 409"/>
              <a:gd name="T21" fmla="*/ 417 h 436"/>
              <a:gd name="T22" fmla="*/ 35 w 409"/>
              <a:gd name="T23" fmla="*/ 435 h 436"/>
              <a:gd name="T24" fmla="*/ 133 w 409"/>
              <a:gd name="T25" fmla="*/ 426 h 436"/>
              <a:gd name="T26" fmla="*/ 151 w 409"/>
              <a:gd name="T27" fmla="*/ 408 h 436"/>
              <a:gd name="T28" fmla="*/ 142 w 409"/>
              <a:gd name="T29" fmla="*/ 328 h 436"/>
              <a:gd name="T30" fmla="*/ 18 w 409"/>
              <a:gd name="T31" fmla="*/ 337 h 436"/>
              <a:gd name="T32" fmla="*/ 0 w 409"/>
              <a:gd name="T33" fmla="*/ 205 h 436"/>
              <a:gd name="T34" fmla="*/ 0 w 409"/>
              <a:gd name="T35" fmla="*/ 205 h 436"/>
              <a:gd name="T36" fmla="*/ 9 w 409"/>
              <a:gd name="T37" fmla="*/ 293 h 436"/>
              <a:gd name="T38" fmla="*/ 133 w 409"/>
              <a:gd name="T39" fmla="*/ 275 h 436"/>
              <a:gd name="T40" fmla="*/ 133 w 409"/>
              <a:gd name="T41" fmla="*/ 196 h 436"/>
              <a:gd name="T42" fmla="*/ 133 w 409"/>
              <a:gd name="T43" fmla="*/ 187 h 436"/>
              <a:gd name="T44" fmla="*/ 204 w 409"/>
              <a:gd name="T45" fmla="*/ 116 h 436"/>
              <a:gd name="T46" fmla="*/ 275 w 409"/>
              <a:gd name="T47" fmla="*/ 187 h 436"/>
              <a:gd name="T48" fmla="*/ 275 w 409"/>
              <a:gd name="T49" fmla="*/ 196 h 436"/>
              <a:gd name="T50" fmla="*/ 266 w 409"/>
              <a:gd name="T51" fmla="*/ 275 h 436"/>
              <a:gd name="T52" fmla="*/ 399 w 409"/>
              <a:gd name="T53" fmla="*/ 293 h 436"/>
              <a:gd name="T54" fmla="*/ 408 w 409"/>
              <a:gd name="T55" fmla="*/ 205 h 436"/>
              <a:gd name="T56" fmla="*/ 408 w 409"/>
              <a:gd name="T57" fmla="*/ 187 h 436"/>
              <a:gd name="T58" fmla="*/ 204 w 409"/>
              <a:gd name="T59" fmla="*/ 0 h 436"/>
              <a:gd name="T60" fmla="*/ 0 w 409"/>
              <a:gd name="T61" fmla="*/ 187 h 436"/>
              <a:gd name="T62" fmla="*/ 0 w 409"/>
              <a:gd name="T63" fmla="*/ 205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9" h="436">
                <a:moveTo>
                  <a:pt x="257" y="408"/>
                </a:moveTo>
                <a:lnTo>
                  <a:pt x="257" y="408"/>
                </a:lnTo>
                <a:cubicBezTo>
                  <a:pt x="257" y="417"/>
                  <a:pt x="266" y="426"/>
                  <a:pt x="275" y="426"/>
                </a:cubicBezTo>
                <a:cubicBezTo>
                  <a:pt x="372" y="435"/>
                  <a:pt x="372" y="435"/>
                  <a:pt x="372" y="435"/>
                </a:cubicBezTo>
                <a:cubicBezTo>
                  <a:pt x="382" y="435"/>
                  <a:pt x="382" y="426"/>
                  <a:pt x="391" y="417"/>
                </a:cubicBezTo>
                <a:cubicBezTo>
                  <a:pt x="391" y="337"/>
                  <a:pt x="391" y="337"/>
                  <a:pt x="391" y="337"/>
                </a:cubicBezTo>
                <a:cubicBezTo>
                  <a:pt x="266" y="328"/>
                  <a:pt x="266" y="328"/>
                  <a:pt x="266" y="328"/>
                </a:cubicBezTo>
                <a:lnTo>
                  <a:pt x="257" y="408"/>
                </a:lnTo>
                <a:close/>
                <a:moveTo>
                  <a:pt x="18" y="337"/>
                </a:moveTo>
                <a:lnTo>
                  <a:pt x="18" y="337"/>
                </a:lnTo>
                <a:cubicBezTo>
                  <a:pt x="18" y="417"/>
                  <a:pt x="18" y="417"/>
                  <a:pt x="18" y="417"/>
                </a:cubicBezTo>
                <a:cubicBezTo>
                  <a:pt x="18" y="426"/>
                  <a:pt x="27" y="435"/>
                  <a:pt x="35" y="435"/>
                </a:cubicBezTo>
                <a:cubicBezTo>
                  <a:pt x="133" y="426"/>
                  <a:pt x="133" y="426"/>
                  <a:pt x="133" y="426"/>
                </a:cubicBezTo>
                <a:cubicBezTo>
                  <a:pt x="142" y="426"/>
                  <a:pt x="151" y="417"/>
                  <a:pt x="151" y="408"/>
                </a:cubicBezTo>
                <a:cubicBezTo>
                  <a:pt x="142" y="328"/>
                  <a:pt x="142" y="328"/>
                  <a:pt x="142" y="328"/>
                </a:cubicBezTo>
                <a:lnTo>
                  <a:pt x="18" y="337"/>
                </a:lnTo>
                <a:close/>
                <a:moveTo>
                  <a:pt x="0" y="205"/>
                </a:moveTo>
                <a:lnTo>
                  <a:pt x="0" y="205"/>
                </a:lnTo>
                <a:cubicBezTo>
                  <a:pt x="9" y="293"/>
                  <a:pt x="9" y="293"/>
                  <a:pt x="9" y="293"/>
                </a:cubicBezTo>
                <a:cubicBezTo>
                  <a:pt x="133" y="275"/>
                  <a:pt x="133" y="275"/>
                  <a:pt x="133" y="275"/>
                </a:cubicBezTo>
                <a:cubicBezTo>
                  <a:pt x="133" y="196"/>
                  <a:pt x="133" y="196"/>
                  <a:pt x="133" y="196"/>
                </a:cubicBezTo>
                <a:lnTo>
                  <a:pt x="133" y="187"/>
                </a:lnTo>
                <a:cubicBezTo>
                  <a:pt x="133" y="152"/>
                  <a:pt x="160" y="116"/>
                  <a:pt x="204" y="116"/>
                </a:cubicBezTo>
                <a:cubicBezTo>
                  <a:pt x="248" y="116"/>
                  <a:pt x="275" y="152"/>
                  <a:pt x="275" y="187"/>
                </a:cubicBezTo>
                <a:lnTo>
                  <a:pt x="275" y="196"/>
                </a:lnTo>
                <a:cubicBezTo>
                  <a:pt x="266" y="275"/>
                  <a:pt x="266" y="275"/>
                  <a:pt x="266" y="275"/>
                </a:cubicBezTo>
                <a:cubicBezTo>
                  <a:pt x="399" y="293"/>
                  <a:pt x="399" y="293"/>
                  <a:pt x="399" y="293"/>
                </a:cubicBezTo>
                <a:cubicBezTo>
                  <a:pt x="408" y="205"/>
                  <a:pt x="408" y="205"/>
                  <a:pt x="408" y="205"/>
                </a:cubicBezTo>
                <a:cubicBezTo>
                  <a:pt x="408" y="196"/>
                  <a:pt x="408" y="196"/>
                  <a:pt x="408" y="187"/>
                </a:cubicBezTo>
                <a:cubicBezTo>
                  <a:pt x="408" y="80"/>
                  <a:pt x="319" y="0"/>
                  <a:pt x="204" y="0"/>
                </a:cubicBezTo>
                <a:cubicBezTo>
                  <a:pt x="88" y="0"/>
                  <a:pt x="0" y="80"/>
                  <a:pt x="0" y="187"/>
                </a:cubicBezTo>
                <a:cubicBezTo>
                  <a:pt x="0" y="196"/>
                  <a:pt x="0" y="196"/>
                  <a:pt x="0" y="2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75" name="Freeform 122"/>
          <p:cNvSpPr>
            <a:spLocks noChangeArrowheads="1"/>
          </p:cNvSpPr>
          <p:nvPr/>
        </p:nvSpPr>
        <p:spPr bwMode="auto">
          <a:xfrm>
            <a:off x="6316396" y="5760657"/>
            <a:ext cx="349678" cy="289335"/>
          </a:xfrm>
          <a:custGeom>
            <a:avLst/>
            <a:gdLst>
              <a:gd name="T0" fmla="*/ 434 w 444"/>
              <a:gd name="T1" fmla="*/ 213 h 373"/>
              <a:gd name="T2" fmla="*/ 434 w 444"/>
              <a:gd name="T3" fmla="*/ 213 h 373"/>
              <a:gd name="T4" fmla="*/ 354 w 444"/>
              <a:gd name="T5" fmla="*/ 27 h 373"/>
              <a:gd name="T6" fmla="*/ 319 w 444"/>
              <a:gd name="T7" fmla="*/ 0 h 373"/>
              <a:gd name="T8" fmla="*/ 124 w 444"/>
              <a:gd name="T9" fmla="*/ 0 h 373"/>
              <a:gd name="T10" fmla="*/ 80 w 444"/>
              <a:gd name="T11" fmla="*/ 27 h 373"/>
              <a:gd name="T12" fmla="*/ 9 w 444"/>
              <a:gd name="T13" fmla="*/ 213 h 373"/>
              <a:gd name="T14" fmla="*/ 0 w 444"/>
              <a:gd name="T15" fmla="*/ 257 h 373"/>
              <a:gd name="T16" fmla="*/ 18 w 444"/>
              <a:gd name="T17" fmla="*/ 345 h 373"/>
              <a:gd name="T18" fmla="*/ 45 w 444"/>
              <a:gd name="T19" fmla="*/ 372 h 373"/>
              <a:gd name="T20" fmla="*/ 399 w 444"/>
              <a:gd name="T21" fmla="*/ 372 h 373"/>
              <a:gd name="T22" fmla="*/ 425 w 444"/>
              <a:gd name="T23" fmla="*/ 345 h 373"/>
              <a:gd name="T24" fmla="*/ 443 w 444"/>
              <a:gd name="T25" fmla="*/ 257 h 373"/>
              <a:gd name="T26" fmla="*/ 434 w 444"/>
              <a:gd name="T27" fmla="*/ 213 h 373"/>
              <a:gd name="T28" fmla="*/ 399 w 444"/>
              <a:gd name="T29" fmla="*/ 275 h 373"/>
              <a:gd name="T30" fmla="*/ 399 w 444"/>
              <a:gd name="T31" fmla="*/ 275 h 373"/>
              <a:gd name="T32" fmla="*/ 399 w 444"/>
              <a:gd name="T33" fmla="*/ 310 h 373"/>
              <a:gd name="T34" fmla="*/ 372 w 444"/>
              <a:gd name="T35" fmla="*/ 337 h 373"/>
              <a:gd name="T36" fmla="*/ 71 w 444"/>
              <a:gd name="T37" fmla="*/ 337 h 373"/>
              <a:gd name="T38" fmla="*/ 45 w 444"/>
              <a:gd name="T39" fmla="*/ 310 h 373"/>
              <a:gd name="T40" fmla="*/ 35 w 444"/>
              <a:gd name="T41" fmla="*/ 275 h 373"/>
              <a:gd name="T42" fmla="*/ 62 w 444"/>
              <a:gd name="T43" fmla="*/ 248 h 373"/>
              <a:gd name="T44" fmla="*/ 381 w 444"/>
              <a:gd name="T45" fmla="*/ 248 h 373"/>
              <a:gd name="T46" fmla="*/ 399 w 444"/>
              <a:gd name="T47" fmla="*/ 275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4" h="373">
                <a:moveTo>
                  <a:pt x="434" y="213"/>
                </a:moveTo>
                <a:lnTo>
                  <a:pt x="434" y="213"/>
                </a:lnTo>
                <a:cubicBezTo>
                  <a:pt x="354" y="27"/>
                  <a:pt x="354" y="27"/>
                  <a:pt x="354" y="27"/>
                </a:cubicBezTo>
                <a:cubicBezTo>
                  <a:pt x="354" y="9"/>
                  <a:pt x="337" y="0"/>
                  <a:pt x="319" y="0"/>
                </a:cubicBezTo>
                <a:cubicBezTo>
                  <a:pt x="124" y="0"/>
                  <a:pt x="124" y="0"/>
                  <a:pt x="124" y="0"/>
                </a:cubicBezTo>
                <a:cubicBezTo>
                  <a:pt x="106" y="0"/>
                  <a:pt x="89" y="9"/>
                  <a:pt x="80" y="2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2"/>
                  <a:pt x="0" y="248"/>
                  <a:pt x="0" y="257"/>
                </a:cubicBezTo>
                <a:cubicBezTo>
                  <a:pt x="18" y="345"/>
                  <a:pt x="18" y="345"/>
                  <a:pt x="18" y="345"/>
                </a:cubicBezTo>
                <a:cubicBezTo>
                  <a:pt x="18" y="363"/>
                  <a:pt x="35" y="372"/>
                  <a:pt x="45" y="372"/>
                </a:cubicBezTo>
                <a:cubicBezTo>
                  <a:pt x="399" y="372"/>
                  <a:pt x="399" y="372"/>
                  <a:pt x="399" y="372"/>
                </a:cubicBezTo>
                <a:cubicBezTo>
                  <a:pt x="408" y="372"/>
                  <a:pt x="425" y="363"/>
                  <a:pt x="425" y="345"/>
                </a:cubicBezTo>
                <a:cubicBezTo>
                  <a:pt x="443" y="257"/>
                  <a:pt x="443" y="257"/>
                  <a:pt x="443" y="257"/>
                </a:cubicBezTo>
                <a:cubicBezTo>
                  <a:pt x="443" y="248"/>
                  <a:pt x="443" y="222"/>
                  <a:pt x="434" y="213"/>
                </a:cubicBezTo>
                <a:close/>
                <a:moveTo>
                  <a:pt x="399" y="275"/>
                </a:moveTo>
                <a:lnTo>
                  <a:pt x="399" y="275"/>
                </a:lnTo>
                <a:cubicBezTo>
                  <a:pt x="399" y="310"/>
                  <a:pt x="399" y="310"/>
                  <a:pt x="399" y="310"/>
                </a:cubicBezTo>
                <a:cubicBezTo>
                  <a:pt x="399" y="328"/>
                  <a:pt x="381" y="337"/>
                  <a:pt x="372" y="337"/>
                </a:cubicBezTo>
                <a:cubicBezTo>
                  <a:pt x="71" y="337"/>
                  <a:pt x="71" y="337"/>
                  <a:pt x="71" y="337"/>
                </a:cubicBezTo>
                <a:cubicBezTo>
                  <a:pt x="62" y="337"/>
                  <a:pt x="45" y="328"/>
                  <a:pt x="45" y="310"/>
                </a:cubicBezTo>
                <a:cubicBezTo>
                  <a:pt x="35" y="275"/>
                  <a:pt x="35" y="275"/>
                  <a:pt x="35" y="275"/>
                </a:cubicBezTo>
                <a:cubicBezTo>
                  <a:pt x="35" y="266"/>
                  <a:pt x="45" y="248"/>
                  <a:pt x="62" y="248"/>
                </a:cubicBezTo>
                <a:cubicBezTo>
                  <a:pt x="381" y="248"/>
                  <a:pt x="381" y="248"/>
                  <a:pt x="381" y="248"/>
                </a:cubicBezTo>
                <a:cubicBezTo>
                  <a:pt x="399" y="248"/>
                  <a:pt x="408" y="266"/>
                  <a:pt x="399" y="2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76" name="Freeform 123"/>
          <p:cNvSpPr>
            <a:spLocks noChangeArrowheads="1"/>
          </p:cNvSpPr>
          <p:nvPr/>
        </p:nvSpPr>
        <p:spPr bwMode="auto">
          <a:xfrm>
            <a:off x="7873297" y="5719762"/>
            <a:ext cx="354882" cy="357835"/>
          </a:xfrm>
          <a:custGeom>
            <a:avLst/>
            <a:gdLst>
              <a:gd name="T0" fmla="*/ 275 w 452"/>
              <a:gd name="T1" fmla="*/ 301 h 462"/>
              <a:gd name="T2" fmla="*/ 275 w 452"/>
              <a:gd name="T3" fmla="*/ 301 h 462"/>
              <a:gd name="T4" fmla="*/ 434 w 452"/>
              <a:gd name="T5" fmla="*/ 26 h 462"/>
              <a:gd name="T6" fmla="*/ 434 w 452"/>
              <a:gd name="T7" fmla="*/ 18 h 462"/>
              <a:gd name="T8" fmla="*/ 425 w 452"/>
              <a:gd name="T9" fmla="*/ 18 h 462"/>
              <a:gd name="T10" fmla="*/ 159 w 452"/>
              <a:gd name="T11" fmla="*/ 178 h 462"/>
              <a:gd name="T12" fmla="*/ 9 w 452"/>
              <a:gd name="T13" fmla="*/ 301 h 462"/>
              <a:gd name="T14" fmla="*/ 35 w 452"/>
              <a:gd name="T15" fmla="*/ 328 h 462"/>
              <a:gd name="T16" fmla="*/ 88 w 452"/>
              <a:gd name="T17" fmla="*/ 310 h 462"/>
              <a:gd name="T18" fmla="*/ 151 w 452"/>
              <a:gd name="T19" fmla="*/ 372 h 462"/>
              <a:gd name="T20" fmla="*/ 133 w 452"/>
              <a:gd name="T21" fmla="*/ 425 h 462"/>
              <a:gd name="T22" fmla="*/ 151 w 452"/>
              <a:gd name="T23" fmla="*/ 452 h 462"/>
              <a:gd name="T24" fmla="*/ 275 w 452"/>
              <a:gd name="T25" fmla="*/ 301 h 462"/>
              <a:gd name="T26" fmla="*/ 301 w 452"/>
              <a:gd name="T27" fmla="*/ 150 h 462"/>
              <a:gd name="T28" fmla="*/ 301 w 452"/>
              <a:gd name="T29" fmla="*/ 150 h 462"/>
              <a:gd name="T30" fmla="*/ 301 w 452"/>
              <a:gd name="T31" fmla="*/ 97 h 462"/>
              <a:gd name="T32" fmla="*/ 354 w 452"/>
              <a:gd name="T33" fmla="*/ 97 h 462"/>
              <a:gd name="T34" fmla="*/ 354 w 452"/>
              <a:gd name="T35" fmla="*/ 150 h 462"/>
              <a:gd name="T36" fmla="*/ 301 w 452"/>
              <a:gd name="T37" fmla="*/ 15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77" name="Freeform 129"/>
          <p:cNvSpPr>
            <a:spLocks noChangeArrowheads="1"/>
          </p:cNvSpPr>
          <p:nvPr/>
        </p:nvSpPr>
        <p:spPr bwMode="auto">
          <a:xfrm>
            <a:off x="7135433" y="5747366"/>
            <a:ext cx="263300" cy="315918"/>
          </a:xfrm>
          <a:custGeom>
            <a:avLst/>
            <a:gdLst>
              <a:gd name="T0" fmla="*/ 168 w 337"/>
              <a:gd name="T1" fmla="*/ 0 h 409"/>
              <a:gd name="T2" fmla="*/ 168 w 337"/>
              <a:gd name="T3" fmla="*/ 0 h 409"/>
              <a:gd name="T4" fmla="*/ 0 w 337"/>
              <a:gd name="T5" fmla="*/ 62 h 409"/>
              <a:gd name="T6" fmla="*/ 35 w 337"/>
              <a:gd name="T7" fmla="*/ 363 h 409"/>
              <a:gd name="T8" fmla="*/ 168 w 337"/>
              <a:gd name="T9" fmla="*/ 408 h 409"/>
              <a:gd name="T10" fmla="*/ 301 w 337"/>
              <a:gd name="T11" fmla="*/ 363 h 409"/>
              <a:gd name="T12" fmla="*/ 336 w 337"/>
              <a:gd name="T13" fmla="*/ 62 h 409"/>
              <a:gd name="T14" fmla="*/ 168 w 337"/>
              <a:gd name="T15" fmla="*/ 0 h 409"/>
              <a:gd name="T16" fmla="*/ 168 w 337"/>
              <a:gd name="T17" fmla="*/ 107 h 409"/>
              <a:gd name="T18" fmla="*/ 168 w 337"/>
              <a:gd name="T19" fmla="*/ 107 h 409"/>
              <a:gd name="T20" fmla="*/ 35 w 337"/>
              <a:gd name="T21" fmla="*/ 71 h 409"/>
              <a:gd name="T22" fmla="*/ 168 w 337"/>
              <a:gd name="T23" fmla="*/ 36 h 409"/>
              <a:gd name="T24" fmla="*/ 301 w 337"/>
              <a:gd name="T25" fmla="*/ 71 h 409"/>
              <a:gd name="T26" fmla="*/ 168 w 337"/>
              <a:gd name="T27" fmla="*/ 107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7" h="409">
                <a:moveTo>
                  <a:pt x="168" y="0"/>
                </a:moveTo>
                <a:lnTo>
                  <a:pt x="168" y="0"/>
                </a:lnTo>
                <a:cubicBezTo>
                  <a:pt x="62" y="0"/>
                  <a:pt x="0" y="36"/>
                  <a:pt x="0" y="62"/>
                </a:cubicBezTo>
                <a:cubicBezTo>
                  <a:pt x="35" y="363"/>
                  <a:pt x="35" y="363"/>
                  <a:pt x="35" y="363"/>
                </a:cubicBezTo>
                <a:cubicBezTo>
                  <a:pt x="35" y="372"/>
                  <a:pt x="88" y="408"/>
                  <a:pt x="168" y="408"/>
                </a:cubicBezTo>
                <a:cubicBezTo>
                  <a:pt x="248" y="408"/>
                  <a:pt x="301" y="372"/>
                  <a:pt x="301" y="363"/>
                </a:cubicBezTo>
                <a:cubicBezTo>
                  <a:pt x="336" y="62"/>
                  <a:pt x="336" y="62"/>
                  <a:pt x="336" y="62"/>
                </a:cubicBezTo>
                <a:cubicBezTo>
                  <a:pt x="336" y="36"/>
                  <a:pt x="274" y="0"/>
                  <a:pt x="168" y="0"/>
                </a:cubicBezTo>
                <a:close/>
                <a:moveTo>
                  <a:pt x="168" y="107"/>
                </a:moveTo>
                <a:lnTo>
                  <a:pt x="168" y="107"/>
                </a:lnTo>
                <a:cubicBezTo>
                  <a:pt x="88" y="107"/>
                  <a:pt x="35" y="80"/>
                  <a:pt x="35" y="71"/>
                </a:cubicBezTo>
                <a:cubicBezTo>
                  <a:pt x="35" y="62"/>
                  <a:pt x="88" y="36"/>
                  <a:pt x="168" y="36"/>
                </a:cubicBezTo>
                <a:cubicBezTo>
                  <a:pt x="248" y="36"/>
                  <a:pt x="301" y="62"/>
                  <a:pt x="301" y="71"/>
                </a:cubicBezTo>
                <a:cubicBezTo>
                  <a:pt x="301" y="80"/>
                  <a:pt x="248" y="107"/>
                  <a:pt x="168" y="1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78" name="Freeform 161"/>
          <p:cNvSpPr>
            <a:spLocks noChangeArrowheads="1"/>
          </p:cNvSpPr>
          <p:nvPr/>
        </p:nvSpPr>
        <p:spPr bwMode="auto">
          <a:xfrm>
            <a:off x="7931576" y="2611706"/>
            <a:ext cx="376737" cy="322051"/>
          </a:xfrm>
          <a:custGeom>
            <a:avLst/>
            <a:gdLst>
              <a:gd name="T0" fmla="*/ 478 w 479"/>
              <a:gd name="T1" fmla="*/ 390 h 417"/>
              <a:gd name="T2" fmla="*/ 478 w 479"/>
              <a:gd name="T3" fmla="*/ 390 h 417"/>
              <a:gd name="T4" fmla="*/ 257 w 479"/>
              <a:gd name="T5" fmla="*/ 0 h 417"/>
              <a:gd name="T6" fmla="*/ 239 w 479"/>
              <a:gd name="T7" fmla="*/ 0 h 417"/>
              <a:gd name="T8" fmla="*/ 221 w 479"/>
              <a:gd name="T9" fmla="*/ 0 h 417"/>
              <a:gd name="T10" fmla="*/ 0 w 479"/>
              <a:gd name="T11" fmla="*/ 390 h 417"/>
              <a:gd name="T12" fmla="*/ 0 w 479"/>
              <a:gd name="T13" fmla="*/ 408 h 417"/>
              <a:gd name="T14" fmla="*/ 17 w 479"/>
              <a:gd name="T15" fmla="*/ 416 h 417"/>
              <a:gd name="T16" fmla="*/ 461 w 479"/>
              <a:gd name="T17" fmla="*/ 416 h 417"/>
              <a:gd name="T18" fmla="*/ 478 w 479"/>
              <a:gd name="T19" fmla="*/ 408 h 417"/>
              <a:gd name="T20" fmla="*/ 478 w 479"/>
              <a:gd name="T21" fmla="*/ 390 h 417"/>
              <a:gd name="T22" fmla="*/ 265 w 479"/>
              <a:gd name="T23" fmla="*/ 372 h 417"/>
              <a:gd name="T24" fmla="*/ 265 w 479"/>
              <a:gd name="T25" fmla="*/ 372 h 417"/>
              <a:gd name="T26" fmla="*/ 212 w 479"/>
              <a:gd name="T27" fmla="*/ 372 h 417"/>
              <a:gd name="T28" fmla="*/ 212 w 479"/>
              <a:gd name="T29" fmla="*/ 319 h 417"/>
              <a:gd name="T30" fmla="*/ 265 w 479"/>
              <a:gd name="T31" fmla="*/ 319 h 417"/>
              <a:gd name="T32" fmla="*/ 265 w 479"/>
              <a:gd name="T33" fmla="*/ 372 h 417"/>
              <a:gd name="T34" fmla="*/ 265 w 479"/>
              <a:gd name="T35" fmla="*/ 284 h 417"/>
              <a:gd name="T36" fmla="*/ 265 w 479"/>
              <a:gd name="T37" fmla="*/ 284 h 417"/>
              <a:gd name="T38" fmla="*/ 212 w 479"/>
              <a:gd name="T39" fmla="*/ 284 h 417"/>
              <a:gd name="T40" fmla="*/ 212 w 479"/>
              <a:gd name="T41" fmla="*/ 134 h 417"/>
              <a:gd name="T42" fmla="*/ 265 w 479"/>
              <a:gd name="T43" fmla="*/ 134 h 417"/>
              <a:gd name="T44" fmla="*/ 265 w 479"/>
              <a:gd name="T45" fmla="*/ 28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9" h="417">
                <a:moveTo>
                  <a:pt x="478" y="390"/>
                </a:moveTo>
                <a:lnTo>
                  <a:pt x="478" y="390"/>
                </a:lnTo>
                <a:cubicBezTo>
                  <a:pt x="257" y="0"/>
                  <a:pt x="257" y="0"/>
                  <a:pt x="257" y="0"/>
                </a:cubicBezTo>
                <a:cubicBezTo>
                  <a:pt x="248" y="0"/>
                  <a:pt x="248" y="0"/>
                  <a:pt x="239" y="0"/>
                </a:cubicBezTo>
                <a:cubicBezTo>
                  <a:pt x="230" y="0"/>
                  <a:pt x="230" y="0"/>
                  <a:pt x="221" y="0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399"/>
                  <a:pt x="0" y="408"/>
                  <a:pt x="0" y="408"/>
                </a:cubicBezTo>
                <a:cubicBezTo>
                  <a:pt x="8" y="416"/>
                  <a:pt x="8" y="416"/>
                  <a:pt x="17" y="416"/>
                </a:cubicBezTo>
                <a:cubicBezTo>
                  <a:pt x="461" y="416"/>
                  <a:pt x="461" y="416"/>
                  <a:pt x="461" y="416"/>
                </a:cubicBezTo>
                <a:cubicBezTo>
                  <a:pt x="470" y="416"/>
                  <a:pt x="470" y="416"/>
                  <a:pt x="478" y="408"/>
                </a:cubicBezTo>
                <a:cubicBezTo>
                  <a:pt x="478" y="408"/>
                  <a:pt x="478" y="399"/>
                  <a:pt x="478" y="390"/>
                </a:cubicBezTo>
                <a:close/>
                <a:moveTo>
                  <a:pt x="265" y="372"/>
                </a:moveTo>
                <a:lnTo>
                  <a:pt x="265" y="372"/>
                </a:lnTo>
                <a:cubicBezTo>
                  <a:pt x="212" y="372"/>
                  <a:pt x="212" y="372"/>
                  <a:pt x="212" y="372"/>
                </a:cubicBezTo>
                <a:cubicBezTo>
                  <a:pt x="212" y="319"/>
                  <a:pt x="212" y="319"/>
                  <a:pt x="212" y="319"/>
                </a:cubicBezTo>
                <a:cubicBezTo>
                  <a:pt x="265" y="319"/>
                  <a:pt x="265" y="319"/>
                  <a:pt x="265" y="319"/>
                </a:cubicBezTo>
                <a:lnTo>
                  <a:pt x="265" y="372"/>
                </a:lnTo>
                <a:close/>
                <a:moveTo>
                  <a:pt x="265" y="284"/>
                </a:moveTo>
                <a:lnTo>
                  <a:pt x="265" y="284"/>
                </a:lnTo>
                <a:cubicBezTo>
                  <a:pt x="212" y="284"/>
                  <a:pt x="212" y="284"/>
                  <a:pt x="212" y="284"/>
                </a:cubicBezTo>
                <a:cubicBezTo>
                  <a:pt x="212" y="134"/>
                  <a:pt x="212" y="134"/>
                  <a:pt x="212" y="134"/>
                </a:cubicBezTo>
                <a:cubicBezTo>
                  <a:pt x="265" y="134"/>
                  <a:pt x="265" y="134"/>
                  <a:pt x="265" y="134"/>
                </a:cubicBezTo>
                <a:lnTo>
                  <a:pt x="265" y="2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79" name="Freeform 170"/>
          <p:cNvSpPr>
            <a:spLocks noChangeArrowheads="1"/>
          </p:cNvSpPr>
          <p:nvPr/>
        </p:nvSpPr>
        <p:spPr bwMode="auto">
          <a:xfrm>
            <a:off x="1669629" y="3427571"/>
            <a:ext cx="308050" cy="356813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80" name="Freeform 171"/>
          <p:cNvSpPr>
            <a:spLocks noChangeArrowheads="1"/>
          </p:cNvSpPr>
          <p:nvPr/>
        </p:nvSpPr>
        <p:spPr bwMode="auto">
          <a:xfrm>
            <a:off x="2449120" y="3440861"/>
            <a:ext cx="304927" cy="356813"/>
          </a:xfrm>
          <a:custGeom>
            <a:avLst/>
            <a:gdLst>
              <a:gd name="T0" fmla="*/ 107 w 392"/>
              <a:gd name="T1" fmla="*/ 293 h 462"/>
              <a:gd name="T2" fmla="*/ 107 w 392"/>
              <a:gd name="T3" fmla="*/ 293 h 462"/>
              <a:gd name="T4" fmla="*/ 72 w 392"/>
              <a:gd name="T5" fmla="*/ 444 h 462"/>
              <a:gd name="T6" fmla="*/ 186 w 392"/>
              <a:gd name="T7" fmla="*/ 329 h 462"/>
              <a:gd name="T8" fmla="*/ 293 w 392"/>
              <a:gd name="T9" fmla="*/ 239 h 462"/>
              <a:gd name="T10" fmla="*/ 293 w 392"/>
              <a:gd name="T11" fmla="*/ 63 h 462"/>
              <a:gd name="T12" fmla="*/ 80 w 392"/>
              <a:gd name="T13" fmla="*/ 0 h 462"/>
              <a:gd name="T14" fmla="*/ 0 w 392"/>
              <a:gd name="T15" fmla="*/ 248 h 462"/>
              <a:gd name="T16" fmla="*/ 107 w 392"/>
              <a:gd name="T17" fmla="*/ 293 h 462"/>
              <a:gd name="T18" fmla="*/ 319 w 392"/>
              <a:gd name="T19" fmla="*/ 284 h 462"/>
              <a:gd name="T20" fmla="*/ 319 w 392"/>
              <a:gd name="T21" fmla="*/ 284 h 462"/>
              <a:gd name="T22" fmla="*/ 391 w 392"/>
              <a:gd name="T23" fmla="*/ 213 h 462"/>
              <a:gd name="T24" fmla="*/ 391 w 392"/>
              <a:gd name="T25" fmla="*/ 89 h 462"/>
              <a:gd name="T26" fmla="*/ 319 w 392"/>
              <a:gd name="T27" fmla="*/ 18 h 462"/>
              <a:gd name="T28" fmla="*/ 346 w 392"/>
              <a:gd name="T29" fmla="*/ 71 h 462"/>
              <a:gd name="T30" fmla="*/ 346 w 392"/>
              <a:gd name="T31" fmla="*/ 231 h 462"/>
              <a:gd name="T32" fmla="*/ 319 w 392"/>
              <a:gd name="T33" fmla="*/ 284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2" h="462">
                <a:moveTo>
                  <a:pt x="107" y="293"/>
                </a:moveTo>
                <a:lnTo>
                  <a:pt x="107" y="293"/>
                </a:lnTo>
                <a:cubicBezTo>
                  <a:pt x="107" y="301"/>
                  <a:pt x="19" y="382"/>
                  <a:pt x="72" y="444"/>
                </a:cubicBezTo>
                <a:cubicBezTo>
                  <a:pt x="80" y="461"/>
                  <a:pt x="125" y="373"/>
                  <a:pt x="186" y="329"/>
                </a:cubicBezTo>
                <a:cubicBezTo>
                  <a:pt x="213" y="310"/>
                  <a:pt x="293" y="257"/>
                  <a:pt x="293" y="239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3" y="35"/>
                  <a:pt x="169" y="0"/>
                  <a:pt x="80" y="0"/>
                </a:cubicBezTo>
                <a:cubicBezTo>
                  <a:pt x="44" y="0"/>
                  <a:pt x="0" y="213"/>
                  <a:pt x="0" y="248"/>
                </a:cubicBezTo>
                <a:cubicBezTo>
                  <a:pt x="0" y="284"/>
                  <a:pt x="98" y="284"/>
                  <a:pt x="107" y="293"/>
                </a:cubicBezTo>
                <a:close/>
                <a:moveTo>
                  <a:pt x="319" y="284"/>
                </a:moveTo>
                <a:lnTo>
                  <a:pt x="319" y="284"/>
                </a:lnTo>
                <a:cubicBezTo>
                  <a:pt x="338" y="284"/>
                  <a:pt x="391" y="275"/>
                  <a:pt x="391" y="213"/>
                </a:cubicBezTo>
                <a:cubicBezTo>
                  <a:pt x="391" y="89"/>
                  <a:pt x="391" y="89"/>
                  <a:pt x="391" y="89"/>
                </a:cubicBezTo>
                <a:cubicBezTo>
                  <a:pt x="391" y="18"/>
                  <a:pt x="338" y="18"/>
                  <a:pt x="319" y="18"/>
                </a:cubicBezTo>
                <a:cubicBezTo>
                  <a:pt x="302" y="18"/>
                  <a:pt x="346" y="27"/>
                  <a:pt x="346" y="71"/>
                </a:cubicBezTo>
                <a:cubicBezTo>
                  <a:pt x="346" y="231"/>
                  <a:pt x="346" y="231"/>
                  <a:pt x="346" y="231"/>
                </a:cubicBezTo>
                <a:cubicBezTo>
                  <a:pt x="346" y="275"/>
                  <a:pt x="302" y="284"/>
                  <a:pt x="319" y="2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893966" y="1133306"/>
            <a:ext cx="735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rPr>
              <a:t>Use the ”Shape Fill” Option to change the color of the icons.</a:t>
            </a:r>
            <a:endParaRPr lang="en-US" sz="3600" dirty="0">
              <a:solidFill>
                <a:schemeClr val="bg1">
                  <a:lumMod val="8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8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5074" y="1104723"/>
            <a:ext cx="5203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MEET THE PRESENTER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81808" y="1756911"/>
            <a:ext cx="58303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TIMM KRUEGER | COMMUNICATIONS &amp; MARKETING CONSULTANT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97837" y="4462243"/>
            <a:ext cx="2797395" cy="1176348"/>
            <a:chOff x="1207337" y="4571067"/>
            <a:chExt cx="1890624" cy="1176348"/>
          </a:xfrm>
        </p:grpSpPr>
        <p:sp>
          <p:nvSpPr>
            <p:cNvPr id="11" name="Rectangle 10"/>
            <p:cNvSpPr/>
            <p:nvPr/>
          </p:nvSpPr>
          <p:spPr>
            <a:xfrm>
              <a:off x="1207337" y="5001805"/>
              <a:ext cx="1890624" cy="430897"/>
            </a:xfrm>
            <a:prstGeom prst="rect">
              <a:avLst/>
            </a:prstGeom>
          </p:spPr>
          <p:txBody>
            <a:bodyPr wrap="square" lIns="182889" tIns="91445" rIns="182889" bIns="91445">
              <a:spAutoFit/>
            </a:bodyPr>
            <a:lstStyle/>
            <a:p>
              <a:pPr algn="ctr"/>
              <a:endParaRPr lang="en-US" sz="1600" b="1" cap="small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07338" y="4571067"/>
              <a:ext cx="1890622" cy="1176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HOUSING ACTION ILLINOIS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SMITHBUCKLIN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PEORIA HOUSING AUTHORITY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S&amp;S PROPERTY MANAGEMENT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venir Roman" panose="02000503020000020003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936598" y="2358421"/>
            <a:ext cx="1919875" cy="1919874"/>
          </a:xfrm>
          <a:prstGeom prst="ellipse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22B38"/>
              </a:solidFill>
              <a:latin typeface="Avenir Roman" panose="02000503020000020003" pitchFamily="2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24F5D8-7106-5D4C-86A1-B6BE1BF68A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2023533" y="2444750"/>
            <a:ext cx="1746250" cy="1746250"/>
          </a:xfr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CD4B4C9-E5C7-3D4B-B1DC-2AEEC444A345}"/>
              </a:ext>
            </a:extLst>
          </p:cNvPr>
          <p:cNvSpPr/>
          <p:nvPr/>
        </p:nvSpPr>
        <p:spPr>
          <a:xfrm>
            <a:off x="4347576" y="4492871"/>
            <a:ext cx="39106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Email marketing is one of the most exciting, fun, and powerful tools we have to communicate with our target audience. </a:t>
            </a:r>
          </a:p>
          <a:p>
            <a:endParaRPr lang="en-US" sz="1600" dirty="0">
              <a:solidFill>
                <a:srgbClr val="A22B38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E5259E-6D97-FB4D-9BDE-17128CD3FC71}"/>
              </a:ext>
            </a:extLst>
          </p:cNvPr>
          <p:cNvSpPr txBox="1"/>
          <p:nvPr/>
        </p:nvSpPr>
        <p:spPr>
          <a:xfrm>
            <a:off x="4295229" y="2436682"/>
            <a:ext cx="3963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Five years industry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Executed </a:t>
            </a:r>
            <a:r>
              <a:rPr lang="en-US" sz="2000" b="1" dirty="0">
                <a:solidFill>
                  <a:srgbClr val="A22B38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400+</a:t>
            </a: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 marketing emails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I used to think in subject lines</a:t>
            </a:r>
            <a:endParaRPr lang="en-US" sz="24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A2390F6-9BA5-8F46-B2A7-8C70A266F85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268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Regular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1703424" y="285959"/>
            <a:ext cx="5752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Free Icons</a:t>
            </a:r>
            <a:endParaRPr lang="en-US" sz="7200" b="1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281" name="TextBox 280"/>
          <p:cNvSpPr txBox="1"/>
          <p:nvPr/>
        </p:nvSpPr>
        <p:spPr>
          <a:xfrm>
            <a:off x="893966" y="1133306"/>
            <a:ext cx="7356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rPr>
              <a:t>Use the ”Shape Fill” Option to change the color of the icons.</a:t>
            </a:r>
            <a:endParaRPr lang="en-US" sz="3600" dirty="0">
              <a:solidFill>
                <a:schemeClr val="bg1">
                  <a:lumMod val="85000"/>
                </a:schemeClr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9" name="Freeform 68"/>
          <p:cNvSpPr>
            <a:spLocks noChangeArrowheads="1"/>
          </p:cNvSpPr>
          <p:nvPr/>
        </p:nvSpPr>
        <p:spPr bwMode="auto">
          <a:xfrm>
            <a:off x="2806760" y="2605253"/>
            <a:ext cx="363823" cy="292358"/>
          </a:xfrm>
          <a:custGeom>
            <a:avLst/>
            <a:gdLst>
              <a:gd name="T0" fmla="*/ 399 w 444"/>
              <a:gd name="T1" fmla="*/ 36 h 356"/>
              <a:gd name="T2" fmla="*/ 399 w 444"/>
              <a:gd name="T3" fmla="*/ 36 h 356"/>
              <a:gd name="T4" fmla="*/ 248 w 444"/>
              <a:gd name="T5" fmla="*/ 36 h 356"/>
              <a:gd name="T6" fmla="*/ 221 w 444"/>
              <a:gd name="T7" fmla="*/ 62 h 356"/>
              <a:gd name="T8" fmla="*/ 195 w 444"/>
              <a:gd name="T9" fmla="*/ 36 h 356"/>
              <a:gd name="T10" fmla="*/ 45 w 444"/>
              <a:gd name="T11" fmla="*/ 36 h 356"/>
              <a:gd name="T12" fmla="*/ 45 w 444"/>
              <a:gd name="T13" fmla="*/ 186 h 356"/>
              <a:gd name="T14" fmla="*/ 221 w 444"/>
              <a:gd name="T15" fmla="*/ 355 h 356"/>
              <a:gd name="T16" fmla="*/ 399 w 444"/>
              <a:gd name="T17" fmla="*/ 186 h 356"/>
              <a:gd name="T18" fmla="*/ 399 w 444"/>
              <a:gd name="T19" fmla="*/ 3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4" h="356">
                <a:moveTo>
                  <a:pt x="399" y="36"/>
                </a:moveTo>
                <a:lnTo>
                  <a:pt x="399" y="36"/>
                </a:lnTo>
                <a:cubicBezTo>
                  <a:pt x="355" y="0"/>
                  <a:pt x="293" y="0"/>
                  <a:pt x="248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5" y="36"/>
                  <a:pt x="195" y="36"/>
                  <a:pt x="195" y="36"/>
                </a:cubicBezTo>
                <a:cubicBezTo>
                  <a:pt x="151" y="0"/>
                  <a:pt x="89" y="0"/>
                  <a:pt x="45" y="36"/>
                </a:cubicBezTo>
                <a:cubicBezTo>
                  <a:pt x="0" y="80"/>
                  <a:pt x="0" y="151"/>
                  <a:pt x="45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9" y="186"/>
                  <a:pt x="399" y="186"/>
                  <a:pt x="399" y="186"/>
                </a:cubicBezTo>
                <a:cubicBezTo>
                  <a:pt x="443" y="151"/>
                  <a:pt x="443" y="80"/>
                  <a:pt x="399" y="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0" name="Freeform 7"/>
          <p:cNvSpPr>
            <a:spLocks noChangeArrowheads="1"/>
          </p:cNvSpPr>
          <p:nvPr/>
        </p:nvSpPr>
        <p:spPr bwMode="auto">
          <a:xfrm>
            <a:off x="1209619" y="2568437"/>
            <a:ext cx="318345" cy="363823"/>
          </a:xfrm>
          <a:custGeom>
            <a:avLst/>
            <a:gdLst>
              <a:gd name="T0" fmla="*/ 319 w 390"/>
              <a:gd name="T1" fmla="*/ 301 h 444"/>
              <a:gd name="T2" fmla="*/ 319 w 390"/>
              <a:gd name="T3" fmla="*/ 301 h 444"/>
              <a:gd name="T4" fmla="*/ 274 w 390"/>
              <a:gd name="T5" fmla="*/ 310 h 444"/>
              <a:gd name="T6" fmla="*/ 142 w 390"/>
              <a:gd name="T7" fmla="*/ 239 h 444"/>
              <a:gd name="T8" fmla="*/ 142 w 390"/>
              <a:gd name="T9" fmla="*/ 222 h 444"/>
              <a:gd name="T10" fmla="*/ 142 w 390"/>
              <a:gd name="T11" fmla="*/ 213 h 444"/>
              <a:gd name="T12" fmla="*/ 274 w 390"/>
              <a:gd name="T13" fmla="*/ 133 h 444"/>
              <a:gd name="T14" fmla="*/ 319 w 390"/>
              <a:gd name="T15" fmla="*/ 151 h 444"/>
              <a:gd name="T16" fmla="*/ 389 w 390"/>
              <a:gd name="T17" fmla="*/ 70 h 444"/>
              <a:gd name="T18" fmla="*/ 319 w 390"/>
              <a:gd name="T19" fmla="*/ 0 h 444"/>
              <a:gd name="T20" fmla="*/ 248 w 390"/>
              <a:gd name="T21" fmla="*/ 70 h 444"/>
              <a:gd name="T22" fmla="*/ 248 w 390"/>
              <a:gd name="T23" fmla="*/ 89 h 444"/>
              <a:gd name="T24" fmla="*/ 115 w 390"/>
              <a:gd name="T25" fmla="*/ 169 h 444"/>
              <a:gd name="T26" fmla="*/ 70 w 390"/>
              <a:gd name="T27" fmla="*/ 151 h 444"/>
              <a:gd name="T28" fmla="*/ 0 w 390"/>
              <a:gd name="T29" fmla="*/ 222 h 444"/>
              <a:gd name="T30" fmla="*/ 70 w 390"/>
              <a:gd name="T31" fmla="*/ 301 h 444"/>
              <a:gd name="T32" fmla="*/ 115 w 390"/>
              <a:gd name="T33" fmla="*/ 283 h 444"/>
              <a:gd name="T34" fmla="*/ 248 w 390"/>
              <a:gd name="T35" fmla="*/ 363 h 444"/>
              <a:gd name="T36" fmla="*/ 248 w 390"/>
              <a:gd name="T37" fmla="*/ 372 h 444"/>
              <a:gd name="T38" fmla="*/ 319 w 390"/>
              <a:gd name="T39" fmla="*/ 443 h 444"/>
              <a:gd name="T40" fmla="*/ 389 w 390"/>
              <a:gd name="T41" fmla="*/ 372 h 444"/>
              <a:gd name="T42" fmla="*/ 319 w 390"/>
              <a:gd name="T43" fmla="*/ 301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90" h="444">
                <a:moveTo>
                  <a:pt x="319" y="301"/>
                </a:moveTo>
                <a:lnTo>
                  <a:pt x="319" y="301"/>
                </a:lnTo>
                <a:cubicBezTo>
                  <a:pt x="301" y="301"/>
                  <a:pt x="283" y="301"/>
                  <a:pt x="274" y="310"/>
                </a:cubicBezTo>
                <a:cubicBezTo>
                  <a:pt x="142" y="239"/>
                  <a:pt x="142" y="239"/>
                  <a:pt x="142" y="239"/>
                </a:cubicBezTo>
                <a:cubicBezTo>
                  <a:pt x="142" y="230"/>
                  <a:pt x="142" y="230"/>
                  <a:pt x="142" y="222"/>
                </a:cubicBezTo>
                <a:lnTo>
                  <a:pt x="142" y="213"/>
                </a:lnTo>
                <a:cubicBezTo>
                  <a:pt x="274" y="133"/>
                  <a:pt x="274" y="133"/>
                  <a:pt x="274" y="133"/>
                </a:cubicBezTo>
                <a:cubicBezTo>
                  <a:pt x="283" y="142"/>
                  <a:pt x="301" y="151"/>
                  <a:pt x="319" y="151"/>
                </a:cubicBezTo>
                <a:cubicBezTo>
                  <a:pt x="363" y="151"/>
                  <a:pt x="389" y="115"/>
                  <a:pt x="389" y="70"/>
                </a:cubicBezTo>
                <a:cubicBezTo>
                  <a:pt x="389" y="35"/>
                  <a:pt x="363" y="0"/>
                  <a:pt x="319" y="0"/>
                </a:cubicBezTo>
                <a:cubicBezTo>
                  <a:pt x="274" y="0"/>
                  <a:pt x="248" y="35"/>
                  <a:pt x="248" y="70"/>
                </a:cubicBezTo>
                <a:cubicBezTo>
                  <a:pt x="248" y="80"/>
                  <a:pt x="248" y="80"/>
                  <a:pt x="248" y="8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07" y="151"/>
                  <a:pt x="88" y="151"/>
                  <a:pt x="70" y="151"/>
                </a:cubicBezTo>
                <a:cubicBezTo>
                  <a:pt x="26" y="151"/>
                  <a:pt x="0" y="186"/>
                  <a:pt x="0" y="222"/>
                </a:cubicBezTo>
                <a:cubicBezTo>
                  <a:pt x="0" y="266"/>
                  <a:pt x="26" y="301"/>
                  <a:pt x="70" y="301"/>
                </a:cubicBezTo>
                <a:cubicBezTo>
                  <a:pt x="88" y="301"/>
                  <a:pt x="107" y="292"/>
                  <a:pt x="115" y="283"/>
                </a:cubicBezTo>
                <a:cubicBezTo>
                  <a:pt x="248" y="363"/>
                  <a:pt x="248" y="363"/>
                  <a:pt x="248" y="363"/>
                </a:cubicBezTo>
                <a:lnTo>
                  <a:pt x="248" y="372"/>
                </a:lnTo>
                <a:cubicBezTo>
                  <a:pt x="248" y="416"/>
                  <a:pt x="274" y="443"/>
                  <a:pt x="319" y="443"/>
                </a:cubicBezTo>
                <a:cubicBezTo>
                  <a:pt x="363" y="443"/>
                  <a:pt x="389" y="416"/>
                  <a:pt x="389" y="372"/>
                </a:cubicBezTo>
                <a:cubicBezTo>
                  <a:pt x="389" y="328"/>
                  <a:pt x="363" y="301"/>
                  <a:pt x="319" y="30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1" name="Freeform 11"/>
          <p:cNvSpPr>
            <a:spLocks noChangeArrowheads="1"/>
          </p:cNvSpPr>
          <p:nvPr/>
        </p:nvSpPr>
        <p:spPr bwMode="auto">
          <a:xfrm>
            <a:off x="6076837" y="2622578"/>
            <a:ext cx="341084" cy="344333"/>
          </a:xfrm>
          <a:custGeom>
            <a:avLst/>
            <a:gdLst>
              <a:gd name="T0" fmla="*/ 204 w 418"/>
              <a:gd name="T1" fmla="*/ 0 h 417"/>
              <a:gd name="T2" fmla="*/ 204 w 418"/>
              <a:gd name="T3" fmla="*/ 0 h 417"/>
              <a:gd name="T4" fmla="*/ 0 w 418"/>
              <a:gd name="T5" fmla="*/ 204 h 417"/>
              <a:gd name="T6" fmla="*/ 204 w 418"/>
              <a:gd name="T7" fmla="*/ 416 h 417"/>
              <a:gd name="T8" fmla="*/ 417 w 418"/>
              <a:gd name="T9" fmla="*/ 204 h 417"/>
              <a:gd name="T10" fmla="*/ 204 w 418"/>
              <a:gd name="T11" fmla="*/ 0 h 417"/>
              <a:gd name="T12" fmla="*/ 328 w 418"/>
              <a:gd name="T13" fmla="*/ 177 h 417"/>
              <a:gd name="T14" fmla="*/ 328 w 418"/>
              <a:gd name="T15" fmla="*/ 177 h 417"/>
              <a:gd name="T16" fmla="*/ 328 w 418"/>
              <a:gd name="T17" fmla="*/ 230 h 417"/>
              <a:gd name="T18" fmla="*/ 80 w 418"/>
              <a:gd name="T19" fmla="*/ 230 h 417"/>
              <a:gd name="T20" fmla="*/ 80 w 418"/>
              <a:gd name="T21" fmla="*/ 177 h 417"/>
              <a:gd name="T22" fmla="*/ 328 w 418"/>
              <a:gd name="T23" fmla="*/ 17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18" h="417">
                <a:moveTo>
                  <a:pt x="204" y="0"/>
                </a:moveTo>
                <a:lnTo>
                  <a:pt x="204" y="0"/>
                </a:lnTo>
                <a:cubicBezTo>
                  <a:pt x="89" y="0"/>
                  <a:pt x="0" y="88"/>
                  <a:pt x="0" y="204"/>
                </a:cubicBezTo>
                <a:cubicBezTo>
                  <a:pt x="0" y="319"/>
                  <a:pt x="89" y="416"/>
                  <a:pt x="204" y="416"/>
                </a:cubicBezTo>
                <a:cubicBezTo>
                  <a:pt x="319" y="416"/>
                  <a:pt x="417" y="319"/>
                  <a:pt x="417" y="204"/>
                </a:cubicBezTo>
                <a:cubicBezTo>
                  <a:pt x="417" y="88"/>
                  <a:pt x="319" y="0"/>
                  <a:pt x="204" y="0"/>
                </a:cubicBezTo>
                <a:close/>
                <a:moveTo>
                  <a:pt x="328" y="177"/>
                </a:moveTo>
                <a:lnTo>
                  <a:pt x="328" y="177"/>
                </a:lnTo>
                <a:cubicBezTo>
                  <a:pt x="328" y="230"/>
                  <a:pt x="328" y="230"/>
                  <a:pt x="328" y="230"/>
                </a:cubicBezTo>
                <a:cubicBezTo>
                  <a:pt x="80" y="230"/>
                  <a:pt x="80" y="230"/>
                  <a:pt x="80" y="230"/>
                </a:cubicBezTo>
                <a:cubicBezTo>
                  <a:pt x="80" y="177"/>
                  <a:pt x="80" y="177"/>
                  <a:pt x="80" y="177"/>
                </a:cubicBezTo>
                <a:lnTo>
                  <a:pt x="328" y="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2" name="Freeform 15"/>
          <p:cNvSpPr>
            <a:spLocks noChangeArrowheads="1"/>
          </p:cNvSpPr>
          <p:nvPr/>
        </p:nvSpPr>
        <p:spPr bwMode="auto">
          <a:xfrm>
            <a:off x="5211674" y="3419524"/>
            <a:ext cx="343250" cy="341084"/>
          </a:xfrm>
          <a:custGeom>
            <a:avLst/>
            <a:gdLst>
              <a:gd name="T0" fmla="*/ 213 w 417"/>
              <a:gd name="T1" fmla="*/ 0 h 417"/>
              <a:gd name="T2" fmla="*/ 213 w 417"/>
              <a:gd name="T3" fmla="*/ 0 h 417"/>
              <a:gd name="T4" fmla="*/ 0 w 417"/>
              <a:gd name="T5" fmla="*/ 204 h 417"/>
              <a:gd name="T6" fmla="*/ 213 w 417"/>
              <a:gd name="T7" fmla="*/ 416 h 417"/>
              <a:gd name="T8" fmla="*/ 416 w 417"/>
              <a:gd name="T9" fmla="*/ 204 h 417"/>
              <a:gd name="T10" fmla="*/ 213 w 417"/>
              <a:gd name="T11" fmla="*/ 0 h 417"/>
              <a:gd name="T12" fmla="*/ 257 w 417"/>
              <a:gd name="T13" fmla="*/ 204 h 417"/>
              <a:gd name="T14" fmla="*/ 257 w 417"/>
              <a:gd name="T15" fmla="*/ 204 h 417"/>
              <a:gd name="T16" fmla="*/ 328 w 417"/>
              <a:gd name="T17" fmla="*/ 284 h 417"/>
              <a:gd name="T18" fmla="*/ 284 w 417"/>
              <a:gd name="T19" fmla="*/ 328 h 417"/>
              <a:gd name="T20" fmla="*/ 213 w 417"/>
              <a:gd name="T21" fmla="*/ 248 h 417"/>
              <a:gd name="T22" fmla="*/ 132 w 417"/>
              <a:gd name="T23" fmla="*/ 328 h 417"/>
              <a:gd name="T24" fmla="*/ 88 w 417"/>
              <a:gd name="T25" fmla="*/ 284 h 417"/>
              <a:gd name="T26" fmla="*/ 168 w 417"/>
              <a:gd name="T27" fmla="*/ 204 h 417"/>
              <a:gd name="T28" fmla="*/ 88 w 417"/>
              <a:gd name="T29" fmla="*/ 134 h 417"/>
              <a:gd name="T30" fmla="*/ 132 w 417"/>
              <a:gd name="T31" fmla="*/ 89 h 417"/>
              <a:gd name="T32" fmla="*/ 213 w 417"/>
              <a:gd name="T33" fmla="*/ 159 h 417"/>
              <a:gd name="T34" fmla="*/ 284 w 417"/>
              <a:gd name="T35" fmla="*/ 89 h 417"/>
              <a:gd name="T36" fmla="*/ 328 w 417"/>
              <a:gd name="T37" fmla="*/ 134 h 417"/>
              <a:gd name="T38" fmla="*/ 257 w 417"/>
              <a:gd name="T39" fmla="*/ 204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17" h="417">
                <a:moveTo>
                  <a:pt x="213" y="0"/>
                </a:moveTo>
                <a:lnTo>
                  <a:pt x="213" y="0"/>
                </a:lnTo>
                <a:cubicBezTo>
                  <a:pt x="97" y="0"/>
                  <a:pt x="0" y="89"/>
                  <a:pt x="0" y="204"/>
                </a:cubicBezTo>
                <a:cubicBezTo>
                  <a:pt x="0" y="319"/>
                  <a:pt x="97" y="416"/>
                  <a:pt x="213" y="416"/>
                </a:cubicBezTo>
                <a:cubicBezTo>
                  <a:pt x="328" y="416"/>
                  <a:pt x="416" y="319"/>
                  <a:pt x="416" y="204"/>
                </a:cubicBezTo>
                <a:cubicBezTo>
                  <a:pt x="416" y="89"/>
                  <a:pt x="328" y="0"/>
                  <a:pt x="213" y="0"/>
                </a:cubicBezTo>
                <a:close/>
                <a:moveTo>
                  <a:pt x="257" y="204"/>
                </a:moveTo>
                <a:lnTo>
                  <a:pt x="257" y="204"/>
                </a:lnTo>
                <a:cubicBezTo>
                  <a:pt x="328" y="284"/>
                  <a:pt x="328" y="284"/>
                  <a:pt x="328" y="284"/>
                </a:cubicBezTo>
                <a:cubicBezTo>
                  <a:pt x="284" y="328"/>
                  <a:pt x="284" y="328"/>
                  <a:pt x="284" y="328"/>
                </a:cubicBezTo>
                <a:cubicBezTo>
                  <a:pt x="213" y="248"/>
                  <a:pt x="213" y="248"/>
                  <a:pt x="213" y="248"/>
                </a:cubicBezTo>
                <a:cubicBezTo>
                  <a:pt x="132" y="328"/>
                  <a:pt x="132" y="328"/>
                  <a:pt x="132" y="328"/>
                </a:cubicBezTo>
                <a:cubicBezTo>
                  <a:pt x="88" y="284"/>
                  <a:pt x="88" y="284"/>
                  <a:pt x="88" y="284"/>
                </a:cubicBezTo>
                <a:cubicBezTo>
                  <a:pt x="168" y="204"/>
                  <a:pt x="168" y="204"/>
                  <a:pt x="168" y="204"/>
                </a:cubicBezTo>
                <a:cubicBezTo>
                  <a:pt x="88" y="134"/>
                  <a:pt x="88" y="134"/>
                  <a:pt x="88" y="134"/>
                </a:cubicBezTo>
                <a:cubicBezTo>
                  <a:pt x="132" y="89"/>
                  <a:pt x="132" y="89"/>
                  <a:pt x="132" y="89"/>
                </a:cubicBezTo>
                <a:cubicBezTo>
                  <a:pt x="213" y="159"/>
                  <a:pt x="213" y="159"/>
                  <a:pt x="213" y="159"/>
                </a:cubicBezTo>
                <a:cubicBezTo>
                  <a:pt x="284" y="89"/>
                  <a:pt x="284" y="89"/>
                  <a:pt x="284" y="89"/>
                </a:cubicBezTo>
                <a:cubicBezTo>
                  <a:pt x="328" y="134"/>
                  <a:pt x="328" y="134"/>
                  <a:pt x="328" y="134"/>
                </a:cubicBezTo>
                <a:lnTo>
                  <a:pt x="257" y="2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3" name="Freeform 18"/>
          <p:cNvSpPr>
            <a:spLocks noChangeArrowheads="1"/>
          </p:cNvSpPr>
          <p:nvPr/>
        </p:nvSpPr>
        <p:spPr bwMode="auto">
          <a:xfrm>
            <a:off x="6887860" y="3469333"/>
            <a:ext cx="233886" cy="242549"/>
          </a:xfrm>
          <a:custGeom>
            <a:avLst/>
            <a:gdLst>
              <a:gd name="T0" fmla="*/ 265 w 285"/>
              <a:gd name="T1" fmla="*/ 125 h 294"/>
              <a:gd name="T2" fmla="*/ 265 w 285"/>
              <a:gd name="T3" fmla="*/ 125 h 294"/>
              <a:gd name="T4" fmla="*/ 168 w 285"/>
              <a:gd name="T5" fmla="*/ 125 h 294"/>
              <a:gd name="T6" fmla="*/ 168 w 285"/>
              <a:gd name="T7" fmla="*/ 18 h 294"/>
              <a:gd name="T8" fmla="*/ 141 w 285"/>
              <a:gd name="T9" fmla="*/ 0 h 294"/>
              <a:gd name="T10" fmla="*/ 115 w 285"/>
              <a:gd name="T11" fmla="*/ 18 h 294"/>
              <a:gd name="T12" fmla="*/ 115 w 285"/>
              <a:gd name="T13" fmla="*/ 125 h 294"/>
              <a:gd name="T14" fmla="*/ 9 w 285"/>
              <a:gd name="T15" fmla="*/ 125 h 294"/>
              <a:gd name="T16" fmla="*/ 0 w 285"/>
              <a:gd name="T17" fmla="*/ 142 h 294"/>
              <a:gd name="T18" fmla="*/ 9 w 285"/>
              <a:gd name="T19" fmla="*/ 169 h 294"/>
              <a:gd name="T20" fmla="*/ 115 w 285"/>
              <a:gd name="T21" fmla="*/ 169 h 294"/>
              <a:gd name="T22" fmla="*/ 115 w 285"/>
              <a:gd name="T23" fmla="*/ 275 h 294"/>
              <a:gd name="T24" fmla="*/ 141 w 285"/>
              <a:gd name="T25" fmla="*/ 293 h 294"/>
              <a:gd name="T26" fmla="*/ 168 w 285"/>
              <a:gd name="T27" fmla="*/ 275 h 294"/>
              <a:gd name="T28" fmla="*/ 168 w 285"/>
              <a:gd name="T29" fmla="*/ 169 h 294"/>
              <a:gd name="T30" fmla="*/ 265 w 285"/>
              <a:gd name="T31" fmla="*/ 169 h 294"/>
              <a:gd name="T32" fmla="*/ 284 w 285"/>
              <a:gd name="T33" fmla="*/ 142 h 294"/>
              <a:gd name="T34" fmla="*/ 265 w 285"/>
              <a:gd name="T35" fmla="*/ 125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5" h="294">
                <a:moveTo>
                  <a:pt x="265" y="125"/>
                </a:moveTo>
                <a:lnTo>
                  <a:pt x="265" y="125"/>
                </a:lnTo>
                <a:cubicBezTo>
                  <a:pt x="168" y="125"/>
                  <a:pt x="168" y="125"/>
                  <a:pt x="168" y="125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0"/>
                  <a:pt x="150" y="0"/>
                  <a:pt x="141" y="0"/>
                </a:cubicBezTo>
                <a:cubicBezTo>
                  <a:pt x="124" y="0"/>
                  <a:pt x="115" y="0"/>
                  <a:pt x="115" y="18"/>
                </a:cubicBezTo>
                <a:cubicBezTo>
                  <a:pt x="115" y="125"/>
                  <a:pt x="115" y="125"/>
                  <a:pt x="115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0" y="125"/>
                  <a:pt x="0" y="133"/>
                  <a:pt x="0" y="142"/>
                </a:cubicBezTo>
                <a:cubicBezTo>
                  <a:pt x="0" y="160"/>
                  <a:pt x="0" y="169"/>
                  <a:pt x="9" y="169"/>
                </a:cubicBezTo>
                <a:cubicBezTo>
                  <a:pt x="115" y="169"/>
                  <a:pt x="115" y="169"/>
                  <a:pt x="115" y="169"/>
                </a:cubicBezTo>
                <a:cubicBezTo>
                  <a:pt x="115" y="275"/>
                  <a:pt x="115" y="275"/>
                  <a:pt x="115" y="275"/>
                </a:cubicBezTo>
                <a:cubicBezTo>
                  <a:pt x="115" y="284"/>
                  <a:pt x="124" y="293"/>
                  <a:pt x="141" y="293"/>
                </a:cubicBezTo>
                <a:cubicBezTo>
                  <a:pt x="150" y="293"/>
                  <a:pt x="168" y="284"/>
                  <a:pt x="168" y="275"/>
                </a:cubicBezTo>
                <a:cubicBezTo>
                  <a:pt x="168" y="169"/>
                  <a:pt x="168" y="169"/>
                  <a:pt x="168" y="169"/>
                </a:cubicBezTo>
                <a:cubicBezTo>
                  <a:pt x="265" y="169"/>
                  <a:pt x="265" y="169"/>
                  <a:pt x="265" y="169"/>
                </a:cubicBezTo>
                <a:cubicBezTo>
                  <a:pt x="284" y="169"/>
                  <a:pt x="284" y="160"/>
                  <a:pt x="284" y="142"/>
                </a:cubicBezTo>
                <a:cubicBezTo>
                  <a:pt x="284" y="133"/>
                  <a:pt x="284" y="125"/>
                  <a:pt x="265" y="125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4" name="Freeform 19"/>
          <p:cNvSpPr>
            <a:spLocks noChangeArrowheads="1"/>
          </p:cNvSpPr>
          <p:nvPr/>
        </p:nvSpPr>
        <p:spPr bwMode="auto">
          <a:xfrm>
            <a:off x="6080085" y="3570033"/>
            <a:ext cx="230638" cy="37899"/>
          </a:xfrm>
          <a:custGeom>
            <a:avLst/>
            <a:gdLst>
              <a:gd name="T0" fmla="*/ 265 w 283"/>
              <a:gd name="T1" fmla="*/ 0 h 45"/>
              <a:gd name="T2" fmla="*/ 265 w 283"/>
              <a:gd name="T3" fmla="*/ 0 h 45"/>
              <a:gd name="T4" fmla="*/ 9 w 283"/>
              <a:gd name="T5" fmla="*/ 0 h 45"/>
              <a:gd name="T6" fmla="*/ 0 w 283"/>
              <a:gd name="T7" fmla="*/ 17 h 45"/>
              <a:gd name="T8" fmla="*/ 9 w 283"/>
              <a:gd name="T9" fmla="*/ 44 h 45"/>
              <a:gd name="T10" fmla="*/ 265 w 283"/>
              <a:gd name="T11" fmla="*/ 44 h 45"/>
              <a:gd name="T12" fmla="*/ 282 w 283"/>
              <a:gd name="T13" fmla="*/ 17 h 45"/>
              <a:gd name="T14" fmla="*/ 265 w 283"/>
              <a:gd name="T15" fmla="*/ 0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3" h="45">
                <a:moveTo>
                  <a:pt x="265" y="0"/>
                </a:moveTo>
                <a:lnTo>
                  <a:pt x="265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35"/>
                  <a:pt x="0" y="44"/>
                  <a:pt x="9" y="44"/>
                </a:cubicBezTo>
                <a:cubicBezTo>
                  <a:pt x="265" y="44"/>
                  <a:pt x="265" y="44"/>
                  <a:pt x="265" y="44"/>
                </a:cubicBezTo>
                <a:cubicBezTo>
                  <a:pt x="282" y="44"/>
                  <a:pt x="282" y="35"/>
                  <a:pt x="282" y="17"/>
                </a:cubicBezTo>
                <a:cubicBezTo>
                  <a:pt x="282" y="8"/>
                  <a:pt x="282" y="0"/>
                  <a:pt x="265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5" name="Freeform 25"/>
          <p:cNvSpPr>
            <a:spLocks noChangeArrowheads="1"/>
          </p:cNvSpPr>
          <p:nvPr/>
        </p:nvSpPr>
        <p:spPr bwMode="auto">
          <a:xfrm>
            <a:off x="1244268" y="4181820"/>
            <a:ext cx="283695" cy="389811"/>
          </a:xfrm>
          <a:custGeom>
            <a:avLst/>
            <a:gdLst>
              <a:gd name="T0" fmla="*/ 195 w 346"/>
              <a:gd name="T1" fmla="*/ 0 h 479"/>
              <a:gd name="T2" fmla="*/ 195 w 346"/>
              <a:gd name="T3" fmla="*/ 0 h 479"/>
              <a:gd name="T4" fmla="*/ 160 w 346"/>
              <a:gd name="T5" fmla="*/ 0 h 479"/>
              <a:gd name="T6" fmla="*/ 160 w 346"/>
              <a:gd name="T7" fmla="*/ 328 h 479"/>
              <a:gd name="T8" fmla="*/ 80 w 346"/>
              <a:gd name="T9" fmla="*/ 328 h 479"/>
              <a:gd name="T10" fmla="*/ 10 w 346"/>
              <a:gd name="T11" fmla="*/ 425 h 479"/>
              <a:gd name="T12" fmla="*/ 124 w 346"/>
              <a:gd name="T13" fmla="*/ 461 h 479"/>
              <a:gd name="T14" fmla="*/ 195 w 346"/>
              <a:gd name="T15" fmla="*/ 372 h 479"/>
              <a:gd name="T16" fmla="*/ 195 w 346"/>
              <a:gd name="T17" fmla="*/ 106 h 479"/>
              <a:gd name="T18" fmla="*/ 257 w 346"/>
              <a:gd name="T19" fmla="*/ 230 h 479"/>
              <a:gd name="T20" fmla="*/ 275 w 346"/>
              <a:gd name="T21" fmla="*/ 230 h 479"/>
              <a:gd name="T22" fmla="*/ 195 w 346"/>
              <a:gd name="T23" fmla="*/ 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479">
                <a:moveTo>
                  <a:pt x="195" y="0"/>
                </a:moveTo>
                <a:lnTo>
                  <a:pt x="195" y="0"/>
                </a:lnTo>
                <a:cubicBezTo>
                  <a:pt x="160" y="0"/>
                  <a:pt x="160" y="0"/>
                  <a:pt x="160" y="0"/>
                </a:cubicBezTo>
                <a:cubicBezTo>
                  <a:pt x="160" y="328"/>
                  <a:pt x="160" y="328"/>
                  <a:pt x="160" y="328"/>
                </a:cubicBezTo>
                <a:cubicBezTo>
                  <a:pt x="133" y="319"/>
                  <a:pt x="107" y="319"/>
                  <a:pt x="80" y="328"/>
                </a:cubicBezTo>
                <a:cubicBezTo>
                  <a:pt x="26" y="346"/>
                  <a:pt x="0" y="390"/>
                  <a:pt x="10" y="425"/>
                </a:cubicBezTo>
                <a:cubicBezTo>
                  <a:pt x="26" y="461"/>
                  <a:pt x="71" y="478"/>
                  <a:pt x="124" y="461"/>
                </a:cubicBezTo>
                <a:cubicBezTo>
                  <a:pt x="169" y="443"/>
                  <a:pt x="195" y="408"/>
                  <a:pt x="195" y="372"/>
                </a:cubicBezTo>
                <a:cubicBezTo>
                  <a:pt x="195" y="106"/>
                  <a:pt x="195" y="106"/>
                  <a:pt x="195" y="106"/>
                </a:cubicBezTo>
                <a:cubicBezTo>
                  <a:pt x="266" y="124"/>
                  <a:pt x="266" y="212"/>
                  <a:pt x="257" y="230"/>
                </a:cubicBezTo>
                <a:cubicBezTo>
                  <a:pt x="257" y="239"/>
                  <a:pt x="266" y="248"/>
                  <a:pt x="275" y="230"/>
                </a:cubicBezTo>
                <a:cubicBezTo>
                  <a:pt x="345" y="115"/>
                  <a:pt x="195" y="62"/>
                  <a:pt x="195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6" name="Freeform 34"/>
          <p:cNvSpPr>
            <a:spLocks noChangeArrowheads="1"/>
          </p:cNvSpPr>
          <p:nvPr/>
        </p:nvSpPr>
        <p:spPr bwMode="auto">
          <a:xfrm>
            <a:off x="4489442" y="4976600"/>
            <a:ext cx="230638" cy="407135"/>
          </a:xfrm>
          <a:custGeom>
            <a:avLst/>
            <a:gdLst>
              <a:gd name="T0" fmla="*/ 283 w 284"/>
              <a:gd name="T1" fmla="*/ 115 h 497"/>
              <a:gd name="T2" fmla="*/ 283 w 284"/>
              <a:gd name="T3" fmla="*/ 115 h 497"/>
              <a:gd name="T4" fmla="*/ 283 w 284"/>
              <a:gd name="T5" fmla="*/ 62 h 497"/>
              <a:gd name="T6" fmla="*/ 142 w 284"/>
              <a:gd name="T7" fmla="*/ 0 h 497"/>
              <a:gd name="T8" fmla="*/ 0 w 284"/>
              <a:gd name="T9" fmla="*/ 62 h 497"/>
              <a:gd name="T10" fmla="*/ 0 w 284"/>
              <a:gd name="T11" fmla="*/ 115 h 497"/>
              <a:gd name="T12" fmla="*/ 97 w 284"/>
              <a:gd name="T13" fmla="*/ 248 h 497"/>
              <a:gd name="T14" fmla="*/ 0 w 284"/>
              <a:gd name="T15" fmla="*/ 381 h 497"/>
              <a:gd name="T16" fmla="*/ 0 w 284"/>
              <a:gd name="T17" fmla="*/ 443 h 497"/>
              <a:gd name="T18" fmla="*/ 142 w 284"/>
              <a:gd name="T19" fmla="*/ 496 h 497"/>
              <a:gd name="T20" fmla="*/ 283 w 284"/>
              <a:gd name="T21" fmla="*/ 443 h 497"/>
              <a:gd name="T22" fmla="*/ 283 w 284"/>
              <a:gd name="T23" fmla="*/ 381 h 497"/>
              <a:gd name="T24" fmla="*/ 186 w 284"/>
              <a:gd name="T25" fmla="*/ 248 h 497"/>
              <a:gd name="T26" fmla="*/ 283 w 284"/>
              <a:gd name="T27" fmla="*/ 115 h 497"/>
              <a:gd name="T28" fmla="*/ 44 w 284"/>
              <a:gd name="T29" fmla="*/ 62 h 497"/>
              <a:gd name="T30" fmla="*/ 44 w 284"/>
              <a:gd name="T31" fmla="*/ 62 h 497"/>
              <a:gd name="T32" fmla="*/ 142 w 284"/>
              <a:gd name="T33" fmla="*/ 35 h 497"/>
              <a:gd name="T34" fmla="*/ 239 w 284"/>
              <a:gd name="T35" fmla="*/ 62 h 497"/>
              <a:gd name="T36" fmla="*/ 248 w 284"/>
              <a:gd name="T37" fmla="*/ 71 h 497"/>
              <a:gd name="T38" fmla="*/ 142 w 284"/>
              <a:gd name="T39" fmla="*/ 97 h 497"/>
              <a:gd name="T40" fmla="*/ 35 w 284"/>
              <a:gd name="T41" fmla="*/ 71 h 497"/>
              <a:gd name="T42" fmla="*/ 44 w 284"/>
              <a:gd name="T43" fmla="*/ 62 h 497"/>
              <a:gd name="T44" fmla="*/ 151 w 284"/>
              <a:gd name="T45" fmla="*/ 248 h 497"/>
              <a:gd name="T46" fmla="*/ 151 w 284"/>
              <a:gd name="T47" fmla="*/ 248 h 497"/>
              <a:gd name="T48" fmla="*/ 204 w 284"/>
              <a:gd name="T49" fmla="*/ 328 h 497"/>
              <a:gd name="T50" fmla="*/ 248 w 284"/>
              <a:gd name="T51" fmla="*/ 381 h 497"/>
              <a:gd name="T52" fmla="*/ 248 w 284"/>
              <a:gd name="T53" fmla="*/ 416 h 497"/>
              <a:gd name="T54" fmla="*/ 151 w 284"/>
              <a:gd name="T55" fmla="*/ 354 h 497"/>
              <a:gd name="T56" fmla="*/ 133 w 284"/>
              <a:gd name="T57" fmla="*/ 354 h 497"/>
              <a:gd name="T58" fmla="*/ 35 w 284"/>
              <a:gd name="T59" fmla="*/ 416 h 497"/>
              <a:gd name="T60" fmla="*/ 35 w 284"/>
              <a:gd name="T61" fmla="*/ 381 h 497"/>
              <a:gd name="T62" fmla="*/ 80 w 284"/>
              <a:gd name="T63" fmla="*/ 328 h 497"/>
              <a:gd name="T64" fmla="*/ 133 w 284"/>
              <a:gd name="T65" fmla="*/ 248 h 497"/>
              <a:gd name="T66" fmla="*/ 80 w 284"/>
              <a:gd name="T67" fmla="*/ 177 h 497"/>
              <a:gd name="T68" fmla="*/ 35 w 284"/>
              <a:gd name="T69" fmla="*/ 115 h 497"/>
              <a:gd name="T70" fmla="*/ 35 w 284"/>
              <a:gd name="T71" fmla="*/ 88 h 497"/>
              <a:gd name="T72" fmla="*/ 142 w 284"/>
              <a:gd name="T73" fmla="*/ 115 h 497"/>
              <a:gd name="T74" fmla="*/ 248 w 284"/>
              <a:gd name="T75" fmla="*/ 88 h 497"/>
              <a:gd name="T76" fmla="*/ 248 w 284"/>
              <a:gd name="T77" fmla="*/ 115 h 497"/>
              <a:gd name="T78" fmla="*/ 204 w 284"/>
              <a:gd name="T79" fmla="*/ 177 h 497"/>
              <a:gd name="T80" fmla="*/ 151 w 284"/>
              <a:gd name="T81" fmla="*/ 2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84" h="497">
                <a:moveTo>
                  <a:pt x="283" y="115"/>
                </a:moveTo>
                <a:lnTo>
                  <a:pt x="283" y="115"/>
                </a:lnTo>
                <a:cubicBezTo>
                  <a:pt x="283" y="62"/>
                  <a:pt x="283" y="62"/>
                  <a:pt x="283" y="62"/>
                </a:cubicBezTo>
                <a:cubicBezTo>
                  <a:pt x="283" y="35"/>
                  <a:pt x="221" y="0"/>
                  <a:pt x="142" y="0"/>
                </a:cubicBezTo>
                <a:cubicBezTo>
                  <a:pt x="61" y="0"/>
                  <a:pt x="0" y="35"/>
                  <a:pt x="0" y="62"/>
                </a:cubicBezTo>
                <a:cubicBezTo>
                  <a:pt x="0" y="62"/>
                  <a:pt x="0" y="62"/>
                  <a:pt x="0" y="115"/>
                </a:cubicBezTo>
                <a:cubicBezTo>
                  <a:pt x="0" y="168"/>
                  <a:pt x="97" y="213"/>
                  <a:pt x="97" y="248"/>
                </a:cubicBezTo>
                <a:cubicBezTo>
                  <a:pt x="97" y="292"/>
                  <a:pt x="0" y="328"/>
                  <a:pt x="0" y="381"/>
                </a:cubicBezTo>
                <a:cubicBezTo>
                  <a:pt x="0" y="434"/>
                  <a:pt x="0" y="443"/>
                  <a:pt x="0" y="443"/>
                </a:cubicBezTo>
                <a:cubicBezTo>
                  <a:pt x="0" y="460"/>
                  <a:pt x="61" y="496"/>
                  <a:pt x="142" y="496"/>
                </a:cubicBezTo>
                <a:cubicBezTo>
                  <a:pt x="221" y="496"/>
                  <a:pt x="283" y="460"/>
                  <a:pt x="283" y="443"/>
                </a:cubicBezTo>
                <a:cubicBezTo>
                  <a:pt x="283" y="443"/>
                  <a:pt x="283" y="434"/>
                  <a:pt x="283" y="381"/>
                </a:cubicBezTo>
                <a:cubicBezTo>
                  <a:pt x="283" y="328"/>
                  <a:pt x="186" y="292"/>
                  <a:pt x="186" y="248"/>
                </a:cubicBezTo>
                <a:cubicBezTo>
                  <a:pt x="186" y="213"/>
                  <a:pt x="283" y="168"/>
                  <a:pt x="283" y="115"/>
                </a:cubicBezTo>
                <a:close/>
                <a:moveTo>
                  <a:pt x="44" y="62"/>
                </a:moveTo>
                <a:lnTo>
                  <a:pt x="44" y="62"/>
                </a:lnTo>
                <a:cubicBezTo>
                  <a:pt x="61" y="53"/>
                  <a:pt x="88" y="35"/>
                  <a:pt x="142" y="35"/>
                </a:cubicBezTo>
                <a:cubicBezTo>
                  <a:pt x="195" y="35"/>
                  <a:pt x="239" y="62"/>
                  <a:pt x="239" y="62"/>
                </a:cubicBezTo>
                <a:cubicBezTo>
                  <a:pt x="248" y="62"/>
                  <a:pt x="257" y="71"/>
                  <a:pt x="248" y="71"/>
                </a:cubicBezTo>
                <a:cubicBezTo>
                  <a:pt x="230" y="88"/>
                  <a:pt x="186" y="97"/>
                  <a:pt x="142" y="97"/>
                </a:cubicBezTo>
                <a:cubicBezTo>
                  <a:pt x="97" y="97"/>
                  <a:pt x="53" y="88"/>
                  <a:pt x="35" y="71"/>
                </a:cubicBezTo>
                <a:cubicBezTo>
                  <a:pt x="26" y="71"/>
                  <a:pt x="44" y="62"/>
                  <a:pt x="44" y="62"/>
                </a:cubicBezTo>
                <a:close/>
                <a:moveTo>
                  <a:pt x="151" y="248"/>
                </a:moveTo>
                <a:lnTo>
                  <a:pt x="151" y="248"/>
                </a:lnTo>
                <a:cubicBezTo>
                  <a:pt x="151" y="283"/>
                  <a:pt x="177" y="301"/>
                  <a:pt x="204" y="328"/>
                </a:cubicBezTo>
                <a:cubicBezTo>
                  <a:pt x="221" y="345"/>
                  <a:pt x="248" y="372"/>
                  <a:pt x="248" y="381"/>
                </a:cubicBezTo>
                <a:cubicBezTo>
                  <a:pt x="248" y="416"/>
                  <a:pt x="248" y="416"/>
                  <a:pt x="248" y="416"/>
                </a:cubicBezTo>
                <a:cubicBezTo>
                  <a:pt x="230" y="407"/>
                  <a:pt x="151" y="390"/>
                  <a:pt x="151" y="354"/>
                </a:cubicBezTo>
                <a:cubicBezTo>
                  <a:pt x="151" y="337"/>
                  <a:pt x="133" y="337"/>
                  <a:pt x="133" y="354"/>
                </a:cubicBezTo>
                <a:cubicBezTo>
                  <a:pt x="133" y="390"/>
                  <a:pt x="61" y="407"/>
                  <a:pt x="35" y="416"/>
                </a:cubicBezTo>
                <a:cubicBezTo>
                  <a:pt x="35" y="381"/>
                  <a:pt x="35" y="381"/>
                  <a:pt x="35" y="381"/>
                </a:cubicBezTo>
                <a:cubicBezTo>
                  <a:pt x="35" y="372"/>
                  <a:pt x="61" y="345"/>
                  <a:pt x="80" y="328"/>
                </a:cubicBezTo>
                <a:cubicBezTo>
                  <a:pt x="106" y="301"/>
                  <a:pt x="133" y="283"/>
                  <a:pt x="133" y="248"/>
                </a:cubicBezTo>
                <a:cubicBezTo>
                  <a:pt x="133" y="222"/>
                  <a:pt x="106" y="203"/>
                  <a:pt x="80" y="177"/>
                </a:cubicBezTo>
                <a:cubicBezTo>
                  <a:pt x="61" y="159"/>
                  <a:pt x="35" y="132"/>
                  <a:pt x="35" y="115"/>
                </a:cubicBezTo>
                <a:cubicBezTo>
                  <a:pt x="35" y="88"/>
                  <a:pt x="35" y="88"/>
                  <a:pt x="35" y="88"/>
                </a:cubicBezTo>
                <a:cubicBezTo>
                  <a:pt x="61" y="106"/>
                  <a:pt x="97" y="115"/>
                  <a:pt x="142" y="115"/>
                </a:cubicBezTo>
                <a:cubicBezTo>
                  <a:pt x="186" y="115"/>
                  <a:pt x="230" y="106"/>
                  <a:pt x="248" y="88"/>
                </a:cubicBezTo>
                <a:cubicBezTo>
                  <a:pt x="248" y="115"/>
                  <a:pt x="248" y="115"/>
                  <a:pt x="248" y="115"/>
                </a:cubicBezTo>
                <a:cubicBezTo>
                  <a:pt x="248" y="132"/>
                  <a:pt x="221" y="159"/>
                  <a:pt x="204" y="177"/>
                </a:cubicBezTo>
                <a:cubicBezTo>
                  <a:pt x="177" y="203"/>
                  <a:pt x="151" y="222"/>
                  <a:pt x="151" y="2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7" name="Freeform 35"/>
          <p:cNvSpPr>
            <a:spLocks noChangeArrowheads="1"/>
          </p:cNvSpPr>
          <p:nvPr/>
        </p:nvSpPr>
        <p:spPr bwMode="auto">
          <a:xfrm>
            <a:off x="6859707" y="2611749"/>
            <a:ext cx="291275" cy="340001"/>
          </a:xfrm>
          <a:custGeom>
            <a:avLst/>
            <a:gdLst>
              <a:gd name="T0" fmla="*/ 319 w 355"/>
              <a:gd name="T1" fmla="*/ 141 h 417"/>
              <a:gd name="T2" fmla="*/ 319 w 355"/>
              <a:gd name="T3" fmla="*/ 141 h 417"/>
              <a:gd name="T4" fmla="*/ 274 w 355"/>
              <a:gd name="T5" fmla="*/ 141 h 417"/>
              <a:gd name="T6" fmla="*/ 274 w 355"/>
              <a:gd name="T7" fmla="*/ 106 h 417"/>
              <a:gd name="T8" fmla="*/ 176 w 355"/>
              <a:gd name="T9" fmla="*/ 0 h 417"/>
              <a:gd name="T10" fmla="*/ 79 w 355"/>
              <a:gd name="T11" fmla="*/ 106 h 417"/>
              <a:gd name="T12" fmla="*/ 79 w 355"/>
              <a:gd name="T13" fmla="*/ 141 h 417"/>
              <a:gd name="T14" fmla="*/ 25 w 355"/>
              <a:gd name="T15" fmla="*/ 141 h 417"/>
              <a:gd name="T16" fmla="*/ 0 w 355"/>
              <a:gd name="T17" fmla="*/ 177 h 417"/>
              <a:gd name="T18" fmla="*/ 0 w 355"/>
              <a:gd name="T19" fmla="*/ 372 h 417"/>
              <a:gd name="T20" fmla="*/ 25 w 355"/>
              <a:gd name="T21" fmla="*/ 398 h 417"/>
              <a:gd name="T22" fmla="*/ 53 w 355"/>
              <a:gd name="T23" fmla="*/ 407 h 417"/>
              <a:gd name="T24" fmla="*/ 106 w 355"/>
              <a:gd name="T25" fmla="*/ 416 h 417"/>
              <a:gd name="T26" fmla="*/ 247 w 355"/>
              <a:gd name="T27" fmla="*/ 416 h 417"/>
              <a:gd name="T28" fmla="*/ 300 w 355"/>
              <a:gd name="T29" fmla="*/ 407 h 417"/>
              <a:gd name="T30" fmla="*/ 327 w 355"/>
              <a:gd name="T31" fmla="*/ 398 h 417"/>
              <a:gd name="T32" fmla="*/ 354 w 355"/>
              <a:gd name="T33" fmla="*/ 372 h 417"/>
              <a:gd name="T34" fmla="*/ 354 w 355"/>
              <a:gd name="T35" fmla="*/ 177 h 417"/>
              <a:gd name="T36" fmla="*/ 319 w 355"/>
              <a:gd name="T37" fmla="*/ 141 h 417"/>
              <a:gd name="T38" fmla="*/ 123 w 355"/>
              <a:gd name="T39" fmla="*/ 97 h 417"/>
              <a:gd name="T40" fmla="*/ 123 w 355"/>
              <a:gd name="T41" fmla="*/ 97 h 417"/>
              <a:gd name="T42" fmla="*/ 176 w 355"/>
              <a:gd name="T43" fmla="*/ 44 h 417"/>
              <a:gd name="T44" fmla="*/ 229 w 355"/>
              <a:gd name="T45" fmla="*/ 97 h 417"/>
              <a:gd name="T46" fmla="*/ 229 w 355"/>
              <a:gd name="T47" fmla="*/ 141 h 417"/>
              <a:gd name="T48" fmla="*/ 123 w 355"/>
              <a:gd name="T49" fmla="*/ 141 h 417"/>
              <a:gd name="T50" fmla="*/ 123 w 355"/>
              <a:gd name="T51" fmla="*/ 97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5" h="417">
                <a:moveTo>
                  <a:pt x="319" y="141"/>
                </a:moveTo>
                <a:lnTo>
                  <a:pt x="319" y="141"/>
                </a:lnTo>
                <a:cubicBezTo>
                  <a:pt x="274" y="141"/>
                  <a:pt x="274" y="141"/>
                  <a:pt x="274" y="141"/>
                </a:cubicBezTo>
                <a:cubicBezTo>
                  <a:pt x="274" y="106"/>
                  <a:pt x="274" y="106"/>
                  <a:pt x="274" y="106"/>
                </a:cubicBezTo>
                <a:cubicBezTo>
                  <a:pt x="274" y="35"/>
                  <a:pt x="238" y="0"/>
                  <a:pt x="176" y="0"/>
                </a:cubicBezTo>
                <a:cubicBezTo>
                  <a:pt x="106" y="0"/>
                  <a:pt x="79" y="35"/>
                  <a:pt x="79" y="106"/>
                </a:cubicBezTo>
                <a:cubicBezTo>
                  <a:pt x="79" y="141"/>
                  <a:pt x="79" y="141"/>
                  <a:pt x="79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17" y="141"/>
                  <a:pt x="0" y="159"/>
                  <a:pt x="0" y="17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381"/>
                  <a:pt x="17" y="398"/>
                  <a:pt x="25" y="398"/>
                </a:cubicBezTo>
                <a:cubicBezTo>
                  <a:pt x="53" y="407"/>
                  <a:pt x="53" y="407"/>
                  <a:pt x="53" y="407"/>
                </a:cubicBezTo>
                <a:cubicBezTo>
                  <a:pt x="70" y="416"/>
                  <a:pt x="88" y="416"/>
                  <a:pt x="106" y="416"/>
                </a:cubicBezTo>
                <a:cubicBezTo>
                  <a:pt x="247" y="416"/>
                  <a:pt x="247" y="416"/>
                  <a:pt x="247" y="416"/>
                </a:cubicBezTo>
                <a:cubicBezTo>
                  <a:pt x="265" y="416"/>
                  <a:pt x="283" y="416"/>
                  <a:pt x="300" y="407"/>
                </a:cubicBezTo>
                <a:cubicBezTo>
                  <a:pt x="327" y="398"/>
                  <a:pt x="327" y="398"/>
                  <a:pt x="327" y="398"/>
                </a:cubicBezTo>
                <a:cubicBezTo>
                  <a:pt x="336" y="398"/>
                  <a:pt x="354" y="381"/>
                  <a:pt x="354" y="372"/>
                </a:cubicBezTo>
                <a:cubicBezTo>
                  <a:pt x="354" y="177"/>
                  <a:pt x="354" y="177"/>
                  <a:pt x="354" y="177"/>
                </a:cubicBezTo>
                <a:cubicBezTo>
                  <a:pt x="354" y="159"/>
                  <a:pt x="336" y="141"/>
                  <a:pt x="319" y="141"/>
                </a:cubicBezTo>
                <a:close/>
                <a:moveTo>
                  <a:pt x="123" y="97"/>
                </a:moveTo>
                <a:lnTo>
                  <a:pt x="123" y="97"/>
                </a:lnTo>
                <a:cubicBezTo>
                  <a:pt x="123" y="62"/>
                  <a:pt x="150" y="44"/>
                  <a:pt x="176" y="44"/>
                </a:cubicBezTo>
                <a:cubicBezTo>
                  <a:pt x="203" y="44"/>
                  <a:pt x="229" y="62"/>
                  <a:pt x="229" y="97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123" y="141"/>
                  <a:pt x="123" y="141"/>
                  <a:pt x="123" y="141"/>
                </a:cubicBezTo>
                <a:lnTo>
                  <a:pt x="123" y="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8" name="Freeform 36"/>
          <p:cNvSpPr>
            <a:spLocks noChangeArrowheads="1"/>
          </p:cNvSpPr>
          <p:nvPr/>
        </p:nvSpPr>
        <p:spPr bwMode="auto">
          <a:xfrm>
            <a:off x="5208426" y="5808196"/>
            <a:ext cx="391976" cy="355161"/>
          </a:xfrm>
          <a:custGeom>
            <a:avLst/>
            <a:gdLst>
              <a:gd name="T0" fmla="*/ 239 w 480"/>
              <a:gd name="T1" fmla="*/ 328 h 436"/>
              <a:gd name="T2" fmla="*/ 239 w 480"/>
              <a:gd name="T3" fmla="*/ 328 h 436"/>
              <a:gd name="T4" fmla="*/ 186 w 480"/>
              <a:gd name="T5" fmla="*/ 382 h 436"/>
              <a:gd name="T6" fmla="*/ 239 w 480"/>
              <a:gd name="T7" fmla="*/ 435 h 436"/>
              <a:gd name="T8" fmla="*/ 292 w 480"/>
              <a:gd name="T9" fmla="*/ 382 h 436"/>
              <a:gd name="T10" fmla="*/ 239 w 480"/>
              <a:gd name="T11" fmla="*/ 328 h 436"/>
              <a:gd name="T12" fmla="*/ 133 w 480"/>
              <a:gd name="T13" fmla="*/ 275 h 436"/>
              <a:gd name="T14" fmla="*/ 133 w 480"/>
              <a:gd name="T15" fmla="*/ 275 h 436"/>
              <a:gd name="T16" fmla="*/ 168 w 480"/>
              <a:gd name="T17" fmla="*/ 311 h 436"/>
              <a:gd name="T18" fmla="*/ 310 w 480"/>
              <a:gd name="T19" fmla="*/ 311 h 436"/>
              <a:gd name="T20" fmla="*/ 345 w 480"/>
              <a:gd name="T21" fmla="*/ 275 h 436"/>
              <a:gd name="T22" fmla="*/ 133 w 480"/>
              <a:gd name="T23" fmla="*/ 275 h 436"/>
              <a:gd name="T24" fmla="*/ 62 w 480"/>
              <a:gd name="T25" fmla="*/ 204 h 436"/>
              <a:gd name="T26" fmla="*/ 62 w 480"/>
              <a:gd name="T27" fmla="*/ 204 h 436"/>
              <a:gd name="T28" fmla="*/ 98 w 480"/>
              <a:gd name="T29" fmla="*/ 240 h 436"/>
              <a:gd name="T30" fmla="*/ 381 w 480"/>
              <a:gd name="T31" fmla="*/ 240 h 436"/>
              <a:gd name="T32" fmla="*/ 417 w 480"/>
              <a:gd name="T33" fmla="*/ 204 h 436"/>
              <a:gd name="T34" fmla="*/ 62 w 480"/>
              <a:gd name="T35" fmla="*/ 204 h 436"/>
              <a:gd name="T36" fmla="*/ 0 w 480"/>
              <a:gd name="T37" fmla="*/ 134 h 436"/>
              <a:gd name="T38" fmla="*/ 0 w 480"/>
              <a:gd name="T39" fmla="*/ 134 h 436"/>
              <a:gd name="T40" fmla="*/ 26 w 480"/>
              <a:gd name="T41" fmla="*/ 169 h 436"/>
              <a:gd name="T42" fmla="*/ 443 w 480"/>
              <a:gd name="T43" fmla="*/ 169 h 436"/>
              <a:gd name="T44" fmla="*/ 479 w 480"/>
              <a:gd name="T45" fmla="*/ 134 h 436"/>
              <a:gd name="T46" fmla="*/ 0 w 480"/>
              <a:gd name="T47" fmla="*/ 13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80" h="436">
                <a:moveTo>
                  <a:pt x="239" y="328"/>
                </a:moveTo>
                <a:lnTo>
                  <a:pt x="239" y="328"/>
                </a:lnTo>
                <a:cubicBezTo>
                  <a:pt x="213" y="328"/>
                  <a:pt x="186" y="355"/>
                  <a:pt x="186" y="382"/>
                </a:cubicBezTo>
                <a:cubicBezTo>
                  <a:pt x="186" y="409"/>
                  <a:pt x="213" y="435"/>
                  <a:pt x="239" y="435"/>
                </a:cubicBezTo>
                <a:cubicBezTo>
                  <a:pt x="266" y="435"/>
                  <a:pt x="292" y="409"/>
                  <a:pt x="292" y="382"/>
                </a:cubicBezTo>
                <a:cubicBezTo>
                  <a:pt x="292" y="355"/>
                  <a:pt x="266" y="328"/>
                  <a:pt x="239" y="328"/>
                </a:cubicBezTo>
                <a:close/>
                <a:moveTo>
                  <a:pt x="133" y="275"/>
                </a:moveTo>
                <a:lnTo>
                  <a:pt x="133" y="275"/>
                </a:lnTo>
                <a:cubicBezTo>
                  <a:pt x="168" y="311"/>
                  <a:pt x="168" y="311"/>
                  <a:pt x="168" y="311"/>
                </a:cubicBezTo>
                <a:cubicBezTo>
                  <a:pt x="204" y="275"/>
                  <a:pt x="266" y="275"/>
                  <a:pt x="310" y="311"/>
                </a:cubicBezTo>
                <a:cubicBezTo>
                  <a:pt x="345" y="275"/>
                  <a:pt x="345" y="275"/>
                  <a:pt x="345" y="275"/>
                </a:cubicBezTo>
                <a:cubicBezTo>
                  <a:pt x="283" y="222"/>
                  <a:pt x="195" y="222"/>
                  <a:pt x="133" y="275"/>
                </a:cubicBezTo>
                <a:close/>
                <a:moveTo>
                  <a:pt x="62" y="204"/>
                </a:moveTo>
                <a:lnTo>
                  <a:pt x="62" y="204"/>
                </a:lnTo>
                <a:cubicBezTo>
                  <a:pt x="98" y="240"/>
                  <a:pt x="98" y="240"/>
                  <a:pt x="98" y="240"/>
                </a:cubicBezTo>
                <a:cubicBezTo>
                  <a:pt x="177" y="169"/>
                  <a:pt x="301" y="169"/>
                  <a:pt x="381" y="240"/>
                </a:cubicBezTo>
                <a:cubicBezTo>
                  <a:pt x="417" y="204"/>
                  <a:pt x="417" y="204"/>
                  <a:pt x="417" y="204"/>
                </a:cubicBezTo>
                <a:cubicBezTo>
                  <a:pt x="319" y="107"/>
                  <a:pt x="160" y="107"/>
                  <a:pt x="62" y="204"/>
                </a:cubicBezTo>
                <a:close/>
                <a:moveTo>
                  <a:pt x="0" y="134"/>
                </a:moveTo>
                <a:lnTo>
                  <a:pt x="0" y="134"/>
                </a:lnTo>
                <a:cubicBezTo>
                  <a:pt x="26" y="169"/>
                  <a:pt x="26" y="169"/>
                  <a:pt x="26" y="169"/>
                </a:cubicBezTo>
                <a:cubicBezTo>
                  <a:pt x="142" y="54"/>
                  <a:pt x="328" y="54"/>
                  <a:pt x="443" y="169"/>
                </a:cubicBezTo>
                <a:cubicBezTo>
                  <a:pt x="479" y="134"/>
                  <a:pt x="479" y="134"/>
                  <a:pt x="479" y="134"/>
                </a:cubicBezTo>
                <a:cubicBezTo>
                  <a:pt x="345" y="0"/>
                  <a:pt x="133" y="0"/>
                  <a:pt x="0" y="1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79" name="Freeform 44"/>
          <p:cNvSpPr>
            <a:spLocks noChangeArrowheads="1"/>
          </p:cNvSpPr>
          <p:nvPr/>
        </p:nvSpPr>
        <p:spPr bwMode="auto">
          <a:xfrm>
            <a:off x="7670730" y="2596590"/>
            <a:ext cx="291275" cy="370320"/>
          </a:xfrm>
          <a:custGeom>
            <a:avLst/>
            <a:gdLst>
              <a:gd name="T0" fmla="*/ 319 w 355"/>
              <a:gd name="T1" fmla="*/ 177 h 453"/>
              <a:gd name="T2" fmla="*/ 319 w 355"/>
              <a:gd name="T3" fmla="*/ 177 h 453"/>
              <a:gd name="T4" fmla="*/ 275 w 355"/>
              <a:gd name="T5" fmla="*/ 177 h 453"/>
              <a:gd name="T6" fmla="*/ 275 w 355"/>
              <a:gd name="T7" fmla="*/ 115 h 453"/>
              <a:gd name="T8" fmla="*/ 177 w 355"/>
              <a:gd name="T9" fmla="*/ 0 h 453"/>
              <a:gd name="T10" fmla="*/ 79 w 355"/>
              <a:gd name="T11" fmla="*/ 115 h 453"/>
              <a:gd name="T12" fmla="*/ 79 w 355"/>
              <a:gd name="T13" fmla="*/ 124 h 453"/>
              <a:gd name="T14" fmla="*/ 124 w 355"/>
              <a:gd name="T15" fmla="*/ 124 h 453"/>
              <a:gd name="T16" fmla="*/ 124 w 355"/>
              <a:gd name="T17" fmla="*/ 106 h 453"/>
              <a:gd name="T18" fmla="*/ 177 w 355"/>
              <a:gd name="T19" fmla="*/ 53 h 453"/>
              <a:gd name="T20" fmla="*/ 230 w 355"/>
              <a:gd name="T21" fmla="*/ 106 h 453"/>
              <a:gd name="T22" fmla="*/ 230 w 355"/>
              <a:gd name="T23" fmla="*/ 177 h 453"/>
              <a:gd name="T24" fmla="*/ 26 w 355"/>
              <a:gd name="T25" fmla="*/ 177 h 453"/>
              <a:gd name="T26" fmla="*/ 0 w 355"/>
              <a:gd name="T27" fmla="*/ 204 h 453"/>
              <a:gd name="T28" fmla="*/ 0 w 355"/>
              <a:gd name="T29" fmla="*/ 399 h 453"/>
              <a:gd name="T30" fmla="*/ 26 w 355"/>
              <a:gd name="T31" fmla="*/ 434 h 453"/>
              <a:gd name="T32" fmla="*/ 53 w 355"/>
              <a:gd name="T33" fmla="*/ 443 h 453"/>
              <a:gd name="T34" fmla="*/ 106 w 355"/>
              <a:gd name="T35" fmla="*/ 452 h 453"/>
              <a:gd name="T36" fmla="*/ 248 w 355"/>
              <a:gd name="T37" fmla="*/ 452 h 453"/>
              <a:gd name="T38" fmla="*/ 301 w 355"/>
              <a:gd name="T39" fmla="*/ 443 h 453"/>
              <a:gd name="T40" fmla="*/ 328 w 355"/>
              <a:gd name="T41" fmla="*/ 434 h 453"/>
              <a:gd name="T42" fmla="*/ 354 w 355"/>
              <a:gd name="T43" fmla="*/ 399 h 453"/>
              <a:gd name="T44" fmla="*/ 354 w 355"/>
              <a:gd name="T45" fmla="*/ 204 h 453"/>
              <a:gd name="T46" fmla="*/ 319 w 355"/>
              <a:gd name="T47" fmla="*/ 177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55" h="453">
                <a:moveTo>
                  <a:pt x="319" y="177"/>
                </a:moveTo>
                <a:lnTo>
                  <a:pt x="319" y="177"/>
                </a:lnTo>
                <a:cubicBezTo>
                  <a:pt x="275" y="177"/>
                  <a:pt x="275" y="177"/>
                  <a:pt x="275" y="177"/>
                </a:cubicBezTo>
                <a:cubicBezTo>
                  <a:pt x="275" y="115"/>
                  <a:pt x="275" y="115"/>
                  <a:pt x="275" y="115"/>
                </a:cubicBezTo>
                <a:cubicBezTo>
                  <a:pt x="275" y="44"/>
                  <a:pt x="238" y="0"/>
                  <a:pt x="177" y="0"/>
                </a:cubicBezTo>
                <a:cubicBezTo>
                  <a:pt x="106" y="0"/>
                  <a:pt x="79" y="44"/>
                  <a:pt x="79" y="115"/>
                </a:cubicBezTo>
                <a:cubicBezTo>
                  <a:pt x="79" y="124"/>
                  <a:pt x="79" y="124"/>
                  <a:pt x="79" y="124"/>
                </a:cubicBezTo>
                <a:cubicBezTo>
                  <a:pt x="124" y="124"/>
                  <a:pt x="124" y="124"/>
                  <a:pt x="124" y="124"/>
                </a:cubicBezTo>
                <a:cubicBezTo>
                  <a:pt x="124" y="106"/>
                  <a:pt x="124" y="106"/>
                  <a:pt x="124" y="106"/>
                </a:cubicBezTo>
                <a:cubicBezTo>
                  <a:pt x="124" y="71"/>
                  <a:pt x="150" y="53"/>
                  <a:pt x="177" y="53"/>
                </a:cubicBezTo>
                <a:cubicBezTo>
                  <a:pt x="203" y="53"/>
                  <a:pt x="230" y="71"/>
                  <a:pt x="230" y="106"/>
                </a:cubicBezTo>
                <a:cubicBezTo>
                  <a:pt x="230" y="177"/>
                  <a:pt x="230" y="177"/>
                  <a:pt x="230" y="177"/>
                </a:cubicBezTo>
                <a:cubicBezTo>
                  <a:pt x="26" y="177"/>
                  <a:pt x="26" y="177"/>
                  <a:pt x="26" y="177"/>
                </a:cubicBezTo>
                <a:cubicBezTo>
                  <a:pt x="17" y="177"/>
                  <a:pt x="0" y="195"/>
                  <a:pt x="0" y="20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08"/>
                  <a:pt x="17" y="425"/>
                  <a:pt x="26" y="434"/>
                </a:cubicBezTo>
                <a:cubicBezTo>
                  <a:pt x="53" y="443"/>
                  <a:pt x="53" y="443"/>
                  <a:pt x="53" y="443"/>
                </a:cubicBezTo>
                <a:cubicBezTo>
                  <a:pt x="71" y="443"/>
                  <a:pt x="88" y="452"/>
                  <a:pt x="106" y="452"/>
                </a:cubicBezTo>
                <a:cubicBezTo>
                  <a:pt x="248" y="452"/>
                  <a:pt x="248" y="452"/>
                  <a:pt x="248" y="452"/>
                </a:cubicBezTo>
                <a:cubicBezTo>
                  <a:pt x="266" y="452"/>
                  <a:pt x="283" y="443"/>
                  <a:pt x="301" y="443"/>
                </a:cubicBezTo>
                <a:cubicBezTo>
                  <a:pt x="328" y="434"/>
                  <a:pt x="328" y="434"/>
                  <a:pt x="328" y="434"/>
                </a:cubicBezTo>
                <a:cubicBezTo>
                  <a:pt x="336" y="425"/>
                  <a:pt x="354" y="408"/>
                  <a:pt x="354" y="399"/>
                </a:cubicBezTo>
                <a:cubicBezTo>
                  <a:pt x="354" y="204"/>
                  <a:pt x="354" y="204"/>
                  <a:pt x="354" y="204"/>
                </a:cubicBezTo>
                <a:cubicBezTo>
                  <a:pt x="354" y="195"/>
                  <a:pt x="336" y="177"/>
                  <a:pt x="319" y="177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80" name="Freeform 46"/>
          <p:cNvSpPr>
            <a:spLocks noChangeArrowheads="1"/>
          </p:cNvSpPr>
          <p:nvPr/>
        </p:nvSpPr>
        <p:spPr bwMode="auto">
          <a:xfrm>
            <a:off x="3609119" y="1759580"/>
            <a:ext cx="377900" cy="360575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81" name="Freeform 47"/>
          <p:cNvSpPr>
            <a:spLocks noChangeArrowheads="1"/>
          </p:cNvSpPr>
          <p:nvPr/>
        </p:nvSpPr>
        <p:spPr bwMode="auto">
          <a:xfrm>
            <a:off x="4406066" y="1768242"/>
            <a:ext cx="403887" cy="355161"/>
          </a:xfrm>
          <a:custGeom>
            <a:avLst/>
            <a:gdLst>
              <a:gd name="T0" fmla="*/ 497 w 498"/>
              <a:gd name="T1" fmla="*/ 434 h 435"/>
              <a:gd name="T2" fmla="*/ 497 w 498"/>
              <a:gd name="T3" fmla="*/ 434 h 435"/>
              <a:gd name="T4" fmla="*/ 487 w 498"/>
              <a:gd name="T5" fmla="*/ 328 h 435"/>
              <a:gd name="T6" fmla="*/ 425 w 498"/>
              <a:gd name="T7" fmla="*/ 293 h 435"/>
              <a:gd name="T8" fmla="*/ 372 w 498"/>
              <a:gd name="T9" fmla="*/ 231 h 435"/>
              <a:gd name="T10" fmla="*/ 390 w 498"/>
              <a:gd name="T11" fmla="*/ 196 h 435"/>
              <a:gd name="T12" fmla="*/ 408 w 498"/>
              <a:gd name="T13" fmla="*/ 159 h 435"/>
              <a:gd name="T14" fmla="*/ 399 w 498"/>
              <a:gd name="T15" fmla="*/ 151 h 435"/>
              <a:gd name="T16" fmla="*/ 408 w 498"/>
              <a:gd name="T17" fmla="*/ 115 h 435"/>
              <a:gd name="T18" fmla="*/ 346 w 498"/>
              <a:gd name="T19" fmla="*/ 62 h 435"/>
              <a:gd name="T20" fmla="*/ 284 w 498"/>
              <a:gd name="T21" fmla="*/ 115 h 435"/>
              <a:gd name="T22" fmla="*/ 293 w 498"/>
              <a:gd name="T23" fmla="*/ 151 h 435"/>
              <a:gd name="T24" fmla="*/ 284 w 498"/>
              <a:gd name="T25" fmla="*/ 159 h 435"/>
              <a:gd name="T26" fmla="*/ 302 w 498"/>
              <a:gd name="T27" fmla="*/ 196 h 435"/>
              <a:gd name="T28" fmla="*/ 311 w 498"/>
              <a:gd name="T29" fmla="*/ 231 h 435"/>
              <a:gd name="T30" fmla="*/ 293 w 498"/>
              <a:gd name="T31" fmla="*/ 275 h 435"/>
              <a:gd name="T32" fmla="*/ 381 w 498"/>
              <a:gd name="T33" fmla="*/ 364 h 435"/>
              <a:gd name="T34" fmla="*/ 381 w 498"/>
              <a:gd name="T35" fmla="*/ 434 h 435"/>
              <a:gd name="T36" fmla="*/ 497 w 498"/>
              <a:gd name="T37" fmla="*/ 434 h 435"/>
              <a:gd name="T38" fmla="*/ 258 w 498"/>
              <a:gd name="T39" fmla="*/ 302 h 435"/>
              <a:gd name="T40" fmla="*/ 258 w 498"/>
              <a:gd name="T41" fmla="*/ 302 h 435"/>
              <a:gd name="T42" fmla="*/ 187 w 498"/>
              <a:gd name="T43" fmla="*/ 231 h 435"/>
              <a:gd name="T44" fmla="*/ 213 w 498"/>
              <a:gd name="T45" fmla="*/ 168 h 435"/>
              <a:gd name="T46" fmla="*/ 231 w 498"/>
              <a:gd name="T47" fmla="*/ 133 h 435"/>
              <a:gd name="T48" fmla="*/ 222 w 498"/>
              <a:gd name="T49" fmla="*/ 115 h 435"/>
              <a:gd name="T50" fmla="*/ 231 w 498"/>
              <a:gd name="T51" fmla="*/ 71 h 435"/>
              <a:gd name="T52" fmla="*/ 151 w 498"/>
              <a:gd name="T53" fmla="*/ 0 h 435"/>
              <a:gd name="T54" fmla="*/ 71 w 498"/>
              <a:gd name="T55" fmla="*/ 71 h 435"/>
              <a:gd name="T56" fmla="*/ 71 w 498"/>
              <a:gd name="T57" fmla="*/ 115 h 435"/>
              <a:gd name="T58" fmla="*/ 71 w 498"/>
              <a:gd name="T59" fmla="*/ 133 h 435"/>
              <a:gd name="T60" fmla="*/ 89 w 498"/>
              <a:gd name="T61" fmla="*/ 168 h 435"/>
              <a:gd name="T62" fmla="*/ 107 w 498"/>
              <a:gd name="T63" fmla="*/ 231 h 435"/>
              <a:gd name="T64" fmla="*/ 45 w 498"/>
              <a:gd name="T65" fmla="*/ 302 h 435"/>
              <a:gd name="T66" fmla="*/ 0 w 498"/>
              <a:gd name="T67" fmla="*/ 346 h 435"/>
              <a:gd name="T68" fmla="*/ 0 w 498"/>
              <a:gd name="T69" fmla="*/ 434 h 435"/>
              <a:gd name="T70" fmla="*/ 346 w 498"/>
              <a:gd name="T71" fmla="*/ 434 h 435"/>
              <a:gd name="T72" fmla="*/ 346 w 498"/>
              <a:gd name="T73" fmla="*/ 364 h 435"/>
              <a:gd name="T74" fmla="*/ 258 w 498"/>
              <a:gd name="T75" fmla="*/ 302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8" h="435">
                <a:moveTo>
                  <a:pt x="497" y="434"/>
                </a:moveTo>
                <a:lnTo>
                  <a:pt x="497" y="434"/>
                </a:lnTo>
                <a:cubicBezTo>
                  <a:pt x="497" y="434"/>
                  <a:pt x="497" y="337"/>
                  <a:pt x="487" y="328"/>
                </a:cubicBezTo>
                <a:cubicBezTo>
                  <a:pt x="479" y="319"/>
                  <a:pt x="462" y="302"/>
                  <a:pt x="425" y="293"/>
                </a:cubicBezTo>
                <a:cubicBezTo>
                  <a:pt x="390" y="275"/>
                  <a:pt x="372" y="257"/>
                  <a:pt x="372" y="231"/>
                </a:cubicBezTo>
                <a:cubicBezTo>
                  <a:pt x="372" y="213"/>
                  <a:pt x="390" y="222"/>
                  <a:pt x="390" y="196"/>
                </a:cubicBezTo>
                <a:cubicBezTo>
                  <a:pt x="390" y="178"/>
                  <a:pt x="408" y="196"/>
                  <a:pt x="408" y="159"/>
                </a:cubicBezTo>
                <a:cubicBezTo>
                  <a:pt x="408" y="151"/>
                  <a:pt x="399" y="151"/>
                  <a:pt x="399" y="151"/>
                </a:cubicBezTo>
                <a:cubicBezTo>
                  <a:pt x="399" y="151"/>
                  <a:pt x="408" y="133"/>
                  <a:pt x="408" y="115"/>
                </a:cubicBezTo>
                <a:cubicBezTo>
                  <a:pt x="408" y="98"/>
                  <a:pt x="399" y="62"/>
                  <a:pt x="346" y="62"/>
                </a:cubicBezTo>
                <a:cubicBezTo>
                  <a:pt x="293" y="62"/>
                  <a:pt x="284" y="98"/>
                  <a:pt x="284" y="115"/>
                </a:cubicBezTo>
                <a:cubicBezTo>
                  <a:pt x="284" y="133"/>
                  <a:pt x="293" y="151"/>
                  <a:pt x="293" y="151"/>
                </a:cubicBezTo>
                <a:cubicBezTo>
                  <a:pt x="293" y="151"/>
                  <a:pt x="284" y="151"/>
                  <a:pt x="284" y="159"/>
                </a:cubicBezTo>
                <a:cubicBezTo>
                  <a:pt x="284" y="196"/>
                  <a:pt x="293" y="178"/>
                  <a:pt x="302" y="196"/>
                </a:cubicBezTo>
                <a:cubicBezTo>
                  <a:pt x="302" y="222"/>
                  <a:pt x="311" y="213"/>
                  <a:pt x="311" y="231"/>
                </a:cubicBezTo>
                <a:cubicBezTo>
                  <a:pt x="311" y="249"/>
                  <a:pt x="311" y="266"/>
                  <a:pt x="293" y="275"/>
                </a:cubicBezTo>
                <a:cubicBezTo>
                  <a:pt x="372" y="319"/>
                  <a:pt x="381" y="319"/>
                  <a:pt x="381" y="364"/>
                </a:cubicBezTo>
                <a:cubicBezTo>
                  <a:pt x="381" y="434"/>
                  <a:pt x="381" y="434"/>
                  <a:pt x="381" y="434"/>
                </a:cubicBezTo>
                <a:lnTo>
                  <a:pt x="497" y="434"/>
                </a:lnTo>
                <a:close/>
                <a:moveTo>
                  <a:pt x="258" y="302"/>
                </a:moveTo>
                <a:lnTo>
                  <a:pt x="258" y="302"/>
                </a:lnTo>
                <a:cubicBezTo>
                  <a:pt x="204" y="284"/>
                  <a:pt x="187" y="266"/>
                  <a:pt x="187" y="231"/>
                </a:cubicBezTo>
                <a:cubicBezTo>
                  <a:pt x="187" y="204"/>
                  <a:pt x="204" y="213"/>
                  <a:pt x="213" y="168"/>
                </a:cubicBezTo>
                <a:cubicBezTo>
                  <a:pt x="213" y="159"/>
                  <a:pt x="231" y="168"/>
                  <a:pt x="231" y="133"/>
                </a:cubicBezTo>
                <a:cubicBezTo>
                  <a:pt x="231" y="115"/>
                  <a:pt x="222" y="115"/>
                  <a:pt x="222" y="115"/>
                </a:cubicBezTo>
                <a:cubicBezTo>
                  <a:pt x="222" y="115"/>
                  <a:pt x="222" y="89"/>
                  <a:pt x="231" y="71"/>
                </a:cubicBezTo>
                <a:cubicBezTo>
                  <a:pt x="231" y="53"/>
                  <a:pt x="213" y="0"/>
                  <a:pt x="151" y="0"/>
                </a:cubicBezTo>
                <a:cubicBezTo>
                  <a:pt x="80" y="0"/>
                  <a:pt x="71" y="53"/>
                  <a:pt x="71" y="71"/>
                </a:cubicBezTo>
                <a:cubicBezTo>
                  <a:pt x="71" y="89"/>
                  <a:pt x="71" y="115"/>
                  <a:pt x="71" y="115"/>
                </a:cubicBezTo>
                <a:cubicBezTo>
                  <a:pt x="71" y="115"/>
                  <a:pt x="71" y="115"/>
                  <a:pt x="71" y="133"/>
                </a:cubicBezTo>
                <a:cubicBezTo>
                  <a:pt x="71" y="168"/>
                  <a:pt x="80" y="159"/>
                  <a:pt x="89" y="168"/>
                </a:cubicBezTo>
                <a:cubicBezTo>
                  <a:pt x="89" y="213"/>
                  <a:pt x="107" y="204"/>
                  <a:pt x="107" y="231"/>
                </a:cubicBezTo>
                <a:cubicBezTo>
                  <a:pt x="107" y="266"/>
                  <a:pt x="89" y="284"/>
                  <a:pt x="45" y="302"/>
                </a:cubicBezTo>
                <a:cubicBezTo>
                  <a:pt x="27" y="310"/>
                  <a:pt x="0" y="319"/>
                  <a:pt x="0" y="346"/>
                </a:cubicBezTo>
                <a:cubicBezTo>
                  <a:pt x="0" y="434"/>
                  <a:pt x="0" y="434"/>
                  <a:pt x="0" y="434"/>
                </a:cubicBezTo>
                <a:cubicBezTo>
                  <a:pt x="346" y="434"/>
                  <a:pt x="346" y="434"/>
                  <a:pt x="346" y="434"/>
                </a:cubicBezTo>
                <a:cubicBezTo>
                  <a:pt x="346" y="434"/>
                  <a:pt x="346" y="381"/>
                  <a:pt x="346" y="364"/>
                </a:cubicBezTo>
                <a:cubicBezTo>
                  <a:pt x="346" y="346"/>
                  <a:pt x="302" y="328"/>
                  <a:pt x="258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82" name="Freeform 48"/>
          <p:cNvSpPr>
            <a:spLocks noChangeArrowheads="1"/>
          </p:cNvSpPr>
          <p:nvPr/>
        </p:nvSpPr>
        <p:spPr bwMode="auto">
          <a:xfrm>
            <a:off x="1186880" y="1802892"/>
            <a:ext cx="363823" cy="273951"/>
          </a:xfrm>
          <a:custGeom>
            <a:avLst/>
            <a:gdLst>
              <a:gd name="T0" fmla="*/ 444 w 445"/>
              <a:gd name="T1" fmla="*/ 336 h 337"/>
              <a:gd name="T2" fmla="*/ 444 w 445"/>
              <a:gd name="T3" fmla="*/ 336 h 337"/>
              <a:gd name="T4" fmla="*/ 178 w 445"/>
              <a:gd name="T5" fmla="*/ 98 h 337"/>
              <a:gd name="T6" fmla="*/ 178 w 445"/>
              <a:gd name="T7" fmla="*/ 0 h 337"/>
              <a:gd name="T8" fmla="*/ 0 w 445"/>
              <a:gd name="T9" fmla="*/ 159 h 337"/>
              <a:gd name="T10" fmla="*/ 178 w 445"/>
              <a:gd name="T11" fmla="*/ 327 h 337"/>
              <a:gd name="T12" fmla="*/ 178 w 445"/>
              <a:gd name="T13" fmla="*/ 221 h 337"/>
              <a:gd name="T14" fmla="*/ 444 w 445"/>
              <a:gd name="T15" fmla="*/ 33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5" h="337">
                <a:moveTo>
                  <a:pt x="444" y="336"/>
                </a:moveTo>
                <a:lnTo>
                  <a:pt x="444" y="336"/>
                </a:lnTo>
                <a:cubicBezTo>
                  <a:pt x="444" y="336"/>
                  <a:pt x="399" y="98"/>
                  <a:pt x="178" y="98"/>
                </a:cubicBezTo>
                <a:cubicBezTo>
                  <a:pt x="178" y="0"/>
                  <a:pt x="178" y="0"/>
                  <a:pt x="178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8" y="327"/>
                  <a:pt x="178" y="327"/>
                  <a:pt x="178" y="327"/>
                </a:cubicBezTo>
                <a:cubicBezTo>
                  <a:pt x="178" y="221"/>
                  <a:pt x="178" y="221"/>
                  <a:pt x="178" y="221"/>
                </a:cubicBezTo>
                <a:cubicBezTo>
                  <a:pt x="293" y="221"/>
                  <a:pt x="381" y="230"/>
                  <a:pt x="444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83" name="Freeform 49"/>
          <p:cNvSpPr>
            <a:spLocks noChangeArrowheads="1"/>
          </p:cNvSpPr>
          <p:nvPr/>
        </p:nvSpPr>
        <p:spPr bwMode="auto">
          <a:xfrm>
            <a:off x="2806760" y="1802892"/>
            <a:ext cx="363823" cy="273951"/>
          </a:xfrm>
          <a:custGeom>
            <a:avLst/>
            <a:gdLst>
              <a:gd name="T0" fmla="*/ 266 w 444"/>
              <a:gd name="T1" fmla="*/ 221 h 337"/>
              <a:gd name="T2" fmla="*/ 266 w 444"/>
              <a:gd name="T3" fmla="*/ 221 h 337"/>
              <a:gd name="T4" fmla="*/ 266 w 444"/>
              <a:gd name="T5" fmla="*/ 327 h 337"/>
              <a:gd name="T6" fmla="*/ 443 w 444"/>
              <a:gd name="T7" fmla="*/ 159 h 337"/>
              <a:gd name="T8" fmla="*/ 266 w 444"/>
              <a:gd name="T9" fmla="*/ 0 h 337"/>
              <a:gd name="T10" fmla="*/ 266 w 444"/>
              <a:gd name="T11" fmla="*/ 98 h 337"/>
              <a:gd name="T12" fmla="*/ 0 w 444"/>
              <a:gd name="T13" fmla="*/ 336 h 337"/>
              <a:gd name="T14" fmla="*/ 266 w 444"/>
              <a:gd name="T15" fmla="*/ 221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337">
                <a:moveTo>
                  <a:pt x="266" y="221"/>
                </a:moveTo>
                <a:lnTo>
                  <a:pt x="266" y="221"/>
                </a:lnTo>
                <a:cubicBezTo>
                  <a:pt x="266" y="327"/>
                  <a:pt x="266" y="327"/>
                  <a:pt x="266" y="327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45" y="98"/>
                  <a:pt x="0" y="336"/>
                  <a:pt x="0" y="336"/>
                </a:cubicBezTo>
                <a:cubicBezTo>
                  <a:pt x="62" y="230"/>
                  <a:pt x="151" y="221"/>
                  <a:pt x="266" y="22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84" name="Freeform 53"/>
          <p:cNvSpPr>
            <a:spLocks noChangeArrowheads="1"/>
          </p:cNvSpPr>
          <p:nvPr/>
        </p:nvSpPr>
        <p:spPr bwMode="auto">
          <a:xfrm>
            <a:off x="1975164" y="1802892"/>
            <a:ext cx="407136" cy="273951"/>
          </a:xfrm>
          <a:custGeom>
            <a:avLst/>
            <a:gdLst>
              <a:gd name="T0" fmla="*/ 177 w 497"/>
              <a:gd name="T1" fmla="*/ 70 h 337"/>
              <a:gd name="T2" fmla="*/ 177 w 497"/>
              <a:gd name="T3" fmla="*/ 70 h 337"/>
              <a:gd name="T4" fmla="*/ 177 w 497"/>
              <a:gd name="T5" fmla="*/ 0 h 337"/>
              <a:gd name="T6" fmla="*/ 0 w 497"/>
              <a:gd name="T7" fmla="*/ 159 h 337"/>
              <a:gd name="T8" fmla="*/ 177 w 497"/>
              <a:gd name="T9" fmla="*/ 327 h 337"/>
              <a:gd name="T10" fmla="*/ 177 w 497"/>
              <a:gd name="T11" fmla="*/ 257 h 337"/>
              <a:gd name="T12" fmla="*/ 71 w 497"/>
              <a:gd name="T13" fmla="*/ 159 h 337"/>
              <a:gd name="T14" fmla="*/ 177 w 497"/>
              <a:gd name="T15" fmla="*/ 70 h 337"/>
              <a:gd name="T16" fmla="*/ 301 w 497"/>
              <a:gd name="T17" fmla="*/ 98 h 337"/>
              <a:gd name="T18" fmla="*/ 301 w 497"/>
              <a:gd name="T19" fmla="*/ 98 h 337"/>
              <a:gd name="T20" fmla="*/ 301 w 497"/>
              <a:gd name="T21" fmla="*/ 0 h 337"/>
              <a:gd name="T22" fmla="*/ 124 w 497"/>
              <a:gd name="T23" fmla="*/ 159 h 337"/>
              <a:gd name="T24" fmla="*/ 301 w 497"/>
              <a:gd name="T25" fmla="*/ 327 h 337"/>
              <a:gd name="T26" fmla="*/ 301 w 497"/>
              <a:gd name="T27" fmla="*/ 221 h 337"/>
              <a:gd name="T28" fmla="*/ 496 w 497"/>
              <a:gd name="T29" fmla="*/ 336 h 337"/>
              <a:gd name="T30" fmla="*/ 301 w 497"/>
              <a:gd name="T31" fmla="*/ 98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7" h="337">
                <a:moveTo>
                  <a:pt x="177" y="70"/>
                </a:moveTo>
                <a:lnTo>
                  <a:pt x="177" y="70"/>
                </a:lnTo>
                <a:cubicBezTo>
                  <a:pt x="177" y="0"/>
                  <a:pt x="177" y="0"/>
                  <a:pt x="177" y="0"/>
                </a:cubicBezTo>
                <a:cubicBezTo>
                  <a:pt x="0" y="159"/>
                  <a:pt x="0" y="159"/>
                  <a:pt x="0" y="159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77" y="257"/>
                  <a:pt x="177" y="257"/>
                  <a:pt x="177" y="257"/>
                </a:cubicBezTo>
                <a:cubicBezTo>
                  <a:pt x="71" y="159"/>
                  <a:pt x="71" y="159"/>
                  <a:pt x="71" y="159"/>
                </a:cubicBezTo>
                <a:lnTo>
                  <a:pt x="177" y="70"/>
                </a:lnTo>
                <a:close/>
                <a:moveTo>
                  <a:pt x="301" y="98"/>
                </a:moveTo>
                <a:lnTo>
                  <a:pt x="301" y="98"/>
                </a:lnTo>
                <a:cubicBezTo>
                  <a:pt x="301" y="0"/>
                  <a:pt x="301" y="0"/>
                  <a:pt x="301" y="0"/>
                </a:cubicBezTo>
                <a:cubicBezTo>
                  <a:pt x="124" y="159"/>
                  <a:pt x="124" y="159"/>
                  <a:pt x="124" y="159"/>
                </a:cubicBezTo>
                <a:cubicBezTo>
                  <a:pt x="301" y="327"/>
                  <a:pt x="301" y="327"/>
                  <a:pt x="301" y="327"/>
                </a:cubicBezTo>
                <a:cubicBezTo>
                  <a:pt x="301" y="221"/>
                  <a:pt x="301" y="221"/>
                  <a:pt x="301" y="221"/>
                </a:cubicBezTo>
                <a:cubicBezTo>
                  <a:pt x="381" y="221"/>
                  <a:pt x="435" y="230"/>
                  <a:pt x="496" y="336"/>
                </a:cubicBezTo>
                <a:cubicBezTo>
                  <a:pt x="496" y="336"/>
                  <a:pt x="488" y="98"/>
                  <a:pt x="301" y="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85" name="Freeform 61"/>
          <p:cNvSpPr>
            <a:spLocks noChangeArrowheads="1"/>
          </p:cNvSpPr>
          <p:nvPr/>
        </p:nvSpPr>
        <p:spPr bwMode="auto">
          <a:xfrm>
            <a:off x="6853210" y="4280355"/>
            <a:ext cx="306435" cy="237135"/>
          </a:xfrm>
          <a:custGeom>
            <a:avLst/>
            <a:gdLst>
              <a:gd name="T0" fmla="*/ 54 w 374"/>
              <a:gd name="T1" fmla="*/ 221 h 293"/>
              <a:gd name="T2" fmla="*/ 54 w 374"/>
              <a:gd name="T3" fmla="*/ 221 h 293"/>
              <a:gd name="T4" fmla="*/ 248 w 374"/>
              <a:gd name="T5" fmla="*/ 221 h 293"/>
              <a:gd name="T6" fmla="*/ 248 w 374"/>
              <a:gd name="T7" fmla="*/ 292 h 293"/>
              <a:gd name="T8" fmla="*/ 373 w 374"/>
              <a:gd name="T9" fmla="*/ 186 h 293"/>
              <a:gd name="T10" fmla="*/ 248 w 374"/>
              <a:gd name="T11" fmla="*/ 71 h 293"/>
              <a:gd name="T12" fmla="*/ 248 w 374"/>
              <a:gd name="T13" fmla="*/ 150 h 293"/>
              <a:gd name="T14" fmla="*/ 71 w 374"/>
              <a:gd name="T15" fmla="*/ 150 h 293"/>
              <a:gd name="T16" fmla="*/ 71 w 374"/>
              <a:gd name="T17" fmla="*/ 0 h 293"/>
              <a:gd name="T18" fmla="*/ 0 w 374"/>
              <a:gd name="T19" fmla="*/ 0 h 293"/>
              <a:gd name="T20" fmla="*/ 0 w 374"/>
              <a:gd name="T21" fmla="*/ 168 h 293"/>
              <a:gd name="T22" fmla="*/ 54 w 374"/>
              <a:gd name="T23" fmla="*/ 221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74" h="293">
                <a:moveTo>
                  <a:pt x="54" y="221"/>
                </a:moveTo>
                <a:lnTo>
                  <a:pt x="54" y="221"/>
                </a:lnTo>
                <a:cubicBezTo>
                  <a:pt x="248" y="221"/>
                  <a:pt x="248" y="221"/>
                  <a:pt x="248" y="221"/>
                </a:cubicBezTo>
                <a:cubicBezTo>
                  <a:pt x="248" y="292"/>
                  <a:pt x="248" y="292"/>
                  <a:pt x="248" y="292"/>
                </a:cubicBezTo>
                <a:cubicBezTo>
                  <a:pt x="373" y="186"/>
                  <a:pt x="373" y="186"/>
                  <a:pt x="373" y="186"/>
                </a:cubicBezTo>
                <a:cubicBezTo>
                  <a:pt x="248" y="71"/>
                  <a:pt x="248" y="71"/>
                  <a:pt x="248" y="71"/>
                </a:cubicBezTo>
                <a:cubicBezTo>
                  <a:pt x="248" y="150"/>
                  <a:pt x="248" y="150"/>
                  <a:pt x="248" y="150"/>
                </a:cubicBezTo>
                <a:cubicBezTo>
                  <a:pt x="71" y="150"/>
                  <a:pt x="71" y="150"/>
                  <a:pt x="71" y="150"/>
                </a:cubicBezTo>
                <a:cubicBezTo>
                  <a:pt x="71" y="0"/>
                  <a:pt x="71" y="0"/>
                  <a:pt x="7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95"/>
                  <a:pt x="27" y="221"/>
                  <a:pt x="54" y="22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86" name="Freeform 62"/>
          <p:cNvSpPr>
            <a:spLocks noChangeArrowheads="1"/>
          </p:cNvSpPr>
          <p:nvPr/>
        </p:nvSpPr>
        <p:spPr bwMode="auto">
          <a:xfrm>
            <a:off x="4446130" y="3393536"/>
            <a:ext cx="317262" cy="335670"/>
          </a:xfrm>
          <a:custGeom>
            <a:avLst/>
            <a:gdLst>
              <a:gd name="T0" fmla="*/ 141 w 390"/>
              <a:gd name="T1" fmla="*/ 319 h 409"/>
              <a:gd name="T2" fmla="*/ 141 w 390"/>
              <a:gd name="T3" fmla="*/ 319 h 409"/>
              <a:gd name="T4" fmla="*/ 124 w 390"/>
              <a:gd name="T5" fmla="*/ 345 h 409"/>
              <a:gd name="T6" fmla="*/ 61 w 390"/>
              <a:gd name="T7" fmla="*/ 345 h 409"/>
              <a:gd name="T8" fmla="*/ 44 w 390"/>
              <a:gd name="T9" fmla="*/ 311 h 409"/>
              <a:gd name="T10" fmla="*/ 61 w 390"/>
              <a:gd name="T11" fmla="*/ 283 h 409"/>
              <a:gd name="T12" fmla="*/ 133 w 390"/>
              <a:gd name="T13" fmla="*/ 204 h 409"/>
              <a:gd name="T14" fmla="*/ 195 w 390"/>
              <a:gd name="T15" fmla="*/ 186 h 409"/>
              <a:gd name="T16" fmla="*/ 230 w 390"/>
              <a:gd name="T17" fmla="*/ 186 h 409"/>
              <a:gd name="T18" fmla="*/ 230 w 390"/>
              <a:gd name="T19" fmla="*/ 160 h 409"/>
              <a:gd name="T20" fmla="*/ 97 w 390"/>
              <a:gd name="T21" fmla="*/ 168 h 409"/>
              <a:gd name="T22" fmla="*/ 26 w 390"/>
              <a:gd name="T23" fmla="*/ 248 h 409"/>
              <a:gd name="T24" fmla="*/ 0 w 390"/>
              <a:gd name="T25" fmla="*/ 311 h 409"/>
              <a:gd name="T26" fmla="*/ 26 w 390"/>
              <a:gd name="T27" fmla="*/ 381 h 409"/>
              <a:gd name="T28" fmla="*/ 88 w 390"/>
              <a:gd name="T29" fmla="*/ 408 h 409"/>
              <a:gd name="T30" fmla="*/ 159 w 390"/>
              <a:gd name="T31" fmla="*/ 381 h 409"/>
              <a:gd name="T32" fmla="*/ 177 w 390"/>
              <a:gd name="T33" fmla="*/ 355 h 409"/>
              <a:gd name="T34" fmla="*/ 177 w 390"/>
              <a:gd name="T35" fmla="*/ 319 h 409"/>
              <a:gd name="T36" fmla="*/ 141 w 390"/>
              <a:gd name="T37" fmla="*/ 319 h 409"/>
              <a:gd name="T38" fmla="*/ 363 w 390"/>
              <a:gd name="T39" fmla="*/ 36 h 409"/>
              <a:gd name="T40" fmla="*/ 363 w 390"/>
              <a:gd name="T41" fmla="*/ 36 h 409"/>
              <a:gd name="T42" fmla="*/ 239 w 390"/>
              <a:gd name="T43" fmla="*/ 36 h 409"/>
              <a:gd name="T44" fmla="*/ 212 w 390"/>
              <a:gd name="T45" fmla="*/ 53 h 409"/>
              <a:gd name="T46" fmla="*/ 212 w 390"/>
              <a:gd name="T47" fmla="*/ 89 h 409"/>
              <a:gd name="T48" fmla="*/ 248 w 390"/>
              <a:gd name="T49" fmla="*/ 89 h 409"/>
              <a:gd name="T50" fmla="*/ 274 w 390"/>
              <a:gd name="T51" fmla="*/ 71 h 409"/>
              <a:gd name="T52" fmla="*/ 327 w 390"/>
              <a:gd name="T53" fmla="*/ 71 h 409"/>
              <a:gd name="T54" fmla="*/ 345 w 390"/>
              <a:gd name="T55" fmla="*/ 107 h 409"/>
              <a:gd name="T56" fmla="*/ 327 w 390"/>
              <a:gd name="T57" fmla="*/ 133 h 409"/>
              <a:gd name="T58" fmla="*/ 257 w 390"/>
              <a:gd name="T59" fmla="*/ 213 h 409"/>
              <a:gd name="T60" fmla="*/ 195 w 390"/>
              <a:gd name="T61" fmla="*/ 221 h 409"/>
              <a:gd name="T62" fmla="*/ 159 w 390"/>
              <a:gd name="T63" fmla="*/ 221 h 409"/>
              <a:gd name="T64" fmla="*/ 159 w 390"/>
              <a:gd name="T65" fmla="*/ 257 h 409"/>
              <a:gd name="T66" fmla="*/ 212 w 390"/>
              <a:gd name="T67" fmla="*/ 283 h 409"/>
              <a:gd name="T68" fmla="*/ 283 w 390"/>
              <a:gd name="T69" fmla="*/ 248 h 409"/>
              <a:gd name="T70" fmla="*/ 363 w 390"/>
              <a:gd name="T71" fmla="*/ 168 h 409"/>
              <a:gd name="T72" fmla="*/ 389 w 390"/>
              <a:gd name="T73" fmla="*/ 107 h 409"/>
              <a:gd name="T74" fmla="*/ 363 w 390"/>
              <a:gd name="T75" fmla="*/ 36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390" h="409">
                <a:moveTo>
                  <a:pt x="141" y="319"/>
                </a:moveTo>
                <a:lnTo>
                  <a:pt x="141" y="319"/>
                </a:lnTo>
                <a:cubicBezTo>
                  <a:pt x="124" y="345"/>
                  <a:pt x="124" y="345"/>
                  <a:pt x="124" y="345"/>
                </a:cubicBezTo>
                <a:cubicBezTo>
                  <a:pt x="106" y="364"/>
                  <a:pt x="79" y="364"/>
                  <a:pt x="61" y="345"/>
                </a:cubicBezTo>
                <a:cubicBezTo>
                  <a:pt x="53" y="336"/>
                  <a:pt x="44" y="319"/>
                  <a:pt x="44" y="311"/>
                </a:cubicBezTo>
                <a:cubicBezTo>
                  <a:pt x="44" y="301"/>
                  <a:pt x="53" y="292"/>
                  <a:pt x="61" y="283"/>
                </a:cubicBezTo>
                <a:cubicBezTo>
                  <a:pt x="133" y="204"/>
                  <a:pt x="133" y="204"/>
                  <a:pt x="133" y="204"/>
                </a:cubicBezTo>
                <a:cubicBezTo>
                  <a:pt x="150" y="195"/>
                  <a:pt x="177" y="168"/>
                  <a:pt x="195" y="186"/>
                </a:cubicBezTo>
                <a:cubicBezTo>
                  <a:pt x="204" y="204"/>
                  <a:pt x="221" y="204"/>
                  <a:pt x="230" y="186"/>
                </a:cubicBezTo>
                <a:cubicBezTo>
                  <a:pt x="239" y="177"/>
                  <a:pt x="239" y="168"/>
                  <a:pt x="230" y="160"/>
                </a:cubicBezTo>
                <a:cubicBezTo>
                  <a:pt x="195" y="124"/>
                  <a:pt x="141" y="124"/>
                  <a:pt x="97" y="168"/>
                </a:cubicBezTo>
                <a:cubicBezTo>
                  <a:pt x="26" y="248"/>
                  <a:pt x="26" y="248"/>
                  <a:pt x="26" y="248"/>
                </a:cubicBezTo>
                <a:cubicBezTo>
                  <a:pt x="8" y="266"/>
                  <a:pt x="0" y="283"/>
                  <a:pt x="0" y="311"/>
                </a:cubicBezTo>
                <a:cubicBezTo>
                  <a:pt x="0" y="336"/>
                  <a:pt x="8" y="364"/>
                  <a:pt x="26" y="381"/>
                </a:cubicBezTo>
                <a:cubicBezTo>
                  <a:pt x="44" y="399"/>
                  <a:pt x="70" y="408"/>
                  <a:pt x="88" y="408"/>
                </a:cubicBezTo>
                <a:cubicBezTo>
                  <a:pt x="114" y="408"/>
                  <a:pt x="141" y="399"/>
                  <a:pt x="159" y="381"/>
                </a:cubicBezTo>
                <a:cubicBezTo>
                  <a:pt x="177" y="355"/>
                  <a:pt x="177" y="355"/>
                  <a:pt x="177" y="355"/>
                </a:cubicBezTo>
                <a:cubicBezTo>
                  <a:pt x="186" y="345"/>
                  <a:pt x="186" y="328"/>
                  <a:pt x="177" y="319"/>
                </a:cubicBezTo>
                <a:cubicBezTo>
                  <a:pt x="168" y="311"/>
                  <a:pt x="150" y="311"/>
                  <a:pt x="141" y="319"/>
                </a:cubicBezTo>
                <a:close/>
                <a:moveTo>
                  <a:pt x="363" y="36"/>
                </a:moveTo>
                <a:lnTo>
                  <a:pt x="363" y="36"/>
                </a:lnTo>
                <a:cubicBezTo>
                  <a:pt x="327" y="0"/>
                  <a:pt x="274" y="0"/>
                  <a:pt x="239" y="36"/>
                </a:cubicBezTo>
                <a:cubicBezTo>
                  <a:pt x="212" y="53"/>
                  <a:pt x="212" y="53"/>
                  <a:pt x="212" y="53"/>
                </a:cubicBezTo>
                <a:cubicBezTo>
                  <a:pt x="204" y="71"/>
                  <a:pt x="204" y="80"/>
                  <a:pt x="212" y="89"/>
                </a:cubicBezTo>
                <a:cubicBezTo>
                  <a:pt x="221" y="98"/>
                  <a:pt x="239" y="98"/>
                  <a:pt x="248" y="89"/>
                </a:cubicBezTo>
                <a:cubicBezTo>
                  <a:pt x="274" y="71"/>
                  <a:pt x="274" y="71"/>
                  <a:pt x="274" y="71"/>
                </a:cubicBezTo>
                <a:cubicBezTo>
                  <a:pt x="292" y="53"/>
                  <a:pt x="318" y="53"/>
                  <a:pt x="327" y="71"/>
                </a:cubicBezTo>
                <a:cubicBezTo>
                  <a:pt x="336" y="80"/>
                  <a:pt x="345" y="89"/>
                  <a:pt x="345" y="107"/>
                </a:cubicBezTo>
                <a:cubicBezTo>
                  <a:pt x="345" y="115"/>
                  <a:pt x="336" y="124"/>
                  <a:pt x="327" y="133"/>
                </a:cubicBezTo>
                <a:cubicBezTo>
                  <a:pt x="257" y="213"/>
                  <a:pt x="257" y="213"/>
                  <a:pt x="257" y="213"/>
                </a:cubicBezTo>
                <a:cubicBezTo>
                  <a:pt x="212" y="248"/>
                  <a:pt x="204" y="230"/>
                  <a:pt x="195" y="221"/>
                </a:cubicBezTo>
                <a:cubicBezTo>
                  <a:pt x="186" y="213"/>
                  <a:pt x="168" y="213"/>
                  <a:pt x="159" y="221"/>
                </a:cubicBezTo>
                <a:cubicBezTo>
                  <a:pt x="150" y="230"/>
                  <a:pt x="150" y="248"/>
                  <a:pt x="159" y="257"/>
                </a:cubicBezTo>
                <a:cubicBezTo>
                  <a:pt x="177" y="275"/>
                  <a:pt x="195" y="283"/>
                  <a:pt x="212" y="283"/>
                </a:cubicBezTo>
                <a:cubicBezTo>
                  <a:pt x="239" y="283"/>
                  <a:pt x="265" y="275"/>
                  <a:pt x="283" y="248"/>
                </a:cubicBezTo>
                <a:cubicBezTo>
                  <a:pt x="363" y="168"/>
                  <a:pt x="363" y="168"/>
                  <a:pt x="363" y="168"/>
                </a:cubicBezTo>
                <a:cubicBezTo>
                  <a:pt x="380" y="151"/>
                  <a:pt x="389" y="124"/>
                  <a:pt x="389" y="107"/>
                </a:cubicBezTo>
                <a:cubicBezTo>
                  <a:pt x="389" y="80"/>
                  <a:pt x="380" y="53"/>
                  <a:pt x="363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87" name="Freeform 64"/>
          <p:cNvSpPr>
            <a:spLocks noChangeArrowheads="1"/>
          </p:cNvSpPr>
          <p:nvPr/>
        </p:nvSpPr>
        <p:spPr bwMode="auto">
          <a:xfrm>
            <a:off x="4425556" y="2577100"/>
            <a:ext cx="363823" cy="355161"/>
          </a:xfrm>
          <a:custGeom>
            <a:avLst/>
            <a:gdLst>
              <a:gd name="T0" fmla="*/ 222 w 444"/>
              <a:gd name="T1" fmla="*/ 0 h 435"/>
              <a:gd name="T2" fmla="*/ 284 w 444"/>
              <a:gd name="T3" fmla="*/ 160 h 435"/>
              <a:gd name="T4" fmla="*/ 443 w 444"/>
              <a:gd name="T5" fmla="*/ 160 h 435"/>
              <a:gd name="T6" fmla="*/ 310 w 444"/>
              <a:gd name="T7" fmla="*/ 257 h 435"/>
              <a:gd name="T8" fmla="*/ 354 w 444"/>
              <a:gd name="T9" fmla="*/ 434 h 435"/>
              <a:gd name="T10" fmla="*/ 222 w 444"/>
              <a:gd name="T11" fmla="*/ 327 h 435"/>
              <a:gd name="T12" fmla="*/ 88 w 444"/>
              <a:gd name="T13" fmla="*/ 434 h 435"/>
              <a:gd name="T14" fmla="*/ 133 w 444"/>
              <a:gd name="T15" fmla="*/ 257 h 435"/>
              <a:gd name="T16" fmla="*/ 0 w 444"/>
              <a:gd name="T17" fmla="*/ 160 h 435"/>
              <a:gd name="T18" fmla="*/ 160 w 444"/>
              <a:gd name="T19" fmla="*/ 160 h 435"/>
              <a:gd name="T20" fmla="*/ 222 w 444"/>
              <a:gd name="T21" fmla="*/ 0 h 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4" h="435">
                <a:moveTo>
                  <a:pt x="222" y="0"/>
                </a:moveTo>
                <a:lnTo>
                  <a:pt x="284" y="160"/>
                </a:lnTo>
                <a:lnTo>
                  <a:pt x="443" y="160"/>
                </a:lnTo>
                <a:lnTo>
                  <a:pt x="310" y="257"/>
                </a:lnTo>
                <a:lnTo>
                  <a:pt x="354" y="434"/>
                </a:lnTo>
                <a:lnTo>
                  <a:pt x="222" y="327"/>
                </a:lnTo>
                <a:lnTo>
                  <a:pt x="88" y="434"/>
                </a:lnTo>
                <a:lnTo>
                  <a:pt x="133" y="257"/>
                </a:lnTo>
                <a:lnTo>
                  <a:pt x="0" y="160"/>
                </a:lnTo>
                <a:lnTo>
                  <a:pt x="160" y="160"/>
                </a:lnTo>
                <a:lnTo>
                  <a:pt x="222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88" name="Freeform 66"/>
          <p:cNvSpPr>
            <a:spLocks noChangeArrowheads="1"/>
          </p:cNvSpPr>
          <p:nvPr/>
        </p:nvSpPr>
        <p:spPr bwMode="auto">
          <a:xfrm>
            <a:off x="1989240" y="3370797"/>
            <a:ext cx="378983" cy="377900"/>
          </a:xfrm>
          <a:custGeom>
            <a:avLst/>
            <a:gdLst>
              <a:gd name="T0" fmla="*/ 408 w 462"/>
              <a:gd name="T1" fmla="*/ 54 h 462"/>
              <a:gd name="T2" fmla="*/ 408 w 462"/>
              <a:gd name="T3" fmla="*/ 54 h 462"/>
              <a:gd name="T4" fmla="*/ 292 w 462"/>
              <a:gd name="T5" fmla="*/ 19 h 462"/>
              <a:gd name="T6" fmla="*/ 230 w 462"/>
              <a:gd name="T7" fmla="*/ 80 h 462"/>
              <a:gd name="T8" fmla="*/ 213 w 462"/>
              <a:gd name="T9" fmla="*/ 160 h 462"/>
              <a:gd name="T10" fmla="*/ 8 w 462"/>
              <a:gd name="T11" fmla="*/ 363 h 462"/>
              <a:gd name="T12" fmla="*/ 35 w 462"/>
              <a:gd name="T13" fmla="*/ 426 h 462"/>
              <a:gd name="T14" fmla="*/ 98 w 462"/>
              <a:gd name="T15" fmla="*/ 453 h 462"/>
              <a:gd name="T16" fmla="*/ 301 w 462"/>
              <a:gd name="T17" fmla="*/ 248 h 462"/>
              <a:gd name="T18" fmla="*/ 381 w 462"/>
              <a:gd name="T19" fmla="*/ 231 h 462"/>
              <a:gd name="T20" fmla="*/ 443 w 462"/>
              <a:gd name="T21" fmla="*/ 169 h 462"/>
              <a:gd name="T22" fmla="*/ 408 w 462"/>
              <a:gd name="T23" fmla="*/ 54 h 462"/>
              <a:gd name="T24" fmla="*/ 186 w 462"/>
              <a:gd name="T25" fmla="*/ 257 h 462"/>
              <a:gd name="T26" fmla="*/ 186 w 462"/>
              <a:gd name="T27" fmla="*/ 257 h 462"/>
              <a:gd name="T28" fmla="*/ 195 w 462"/>
              <a:gd name="T29" fmla="*/ 222 h 462"/>
              <a:gd name="T30" fmla="*/ 230 w 462"/>
              <a:gd name="T31" fmla="*/ 213 h 462"/>
              <a:gd name="T32" fmla="*/ 221 w 462"/>
              <a:gd name="T33" fmla="*/ 248 h 462"/>
              <a:gd name="T34" fmla="*/ 186 w 462"/>
              <a:gd name="T35" fmla="*/ 257 h 462"/>
              <a:gd name="T36" fmla="*/ 354 w 462"/>
              <a:gd name="T37" fmla="*/ 116 h 462"/>
              <a:gd name="T38" fmla="*/ 354 w 462"/>
              <a:gd name="T39" fmla="*/ 116 h 462"/>
              <a:gd name="T40" fmla="*/ 310 w 462"/>
              <a:gd name="T41" fmla="*/ 36 h 462"/>
              <a:gd name="T42" fmla="*/ 390 w 462"/>
              <a:gd name="T43" fmla="*/ 72 h 462"/>
              <a:gd name="T44" fmla="*/ 425 w 462"/>
              <a:gd name="T45" fmla="*/ 151 h 462"/>
              <a:gd name="T46" fmla="*/ 354 w 462"/>
              <a:gd name="T47" fmla="*/ 116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462">
                <a:moveTo>
                  <a:pt x="408" y="54"/>
                </a:moveTo>
                <a:lnTo>
                  <a:pt x="408" y="54"/>
                </a:lnTo>
                <a:cubicBezTo>
                  <a:pt x="363" y="19"/>
                  <a:pt x="310" y="0"/>
                  <a:pt x="292" y="19"/>
                </a:cubicBezTo>
                <a:cubicBezTo>
                  <a:pt x="230" y="80"/>
                  <a:pt x="230" y="80"/>
                  <a:pt x="230" y="80"/>
                </a:cubicBezTo>
                <a:cubicBezTo>
                  <a:pt x="221" y="89"/>
                  <a:pt x="213" y="125"/>
                  <a:pt x="213" y="160"/>
                </a:cubicBezTo>
                <a:cubicBezTo>
                  <a:pt x="8" y="363"/>
                  <a:pt x="8" y="363"/>
                  <a:pt x="8" y="363"/>
                </a:cubicBezTo>
                <a:cubicBezTo>
                  <a:pt x="0" y="372"/>
                  <a:pt x="8" y="408"/>
                  <a:pt x="35" y="426"/>
                </a:cubicBezTo>
                <a:cubicBezTo>
                  <a:pt x="62" y="453"/>
                  <a:pt x="89" y="461"/>
                  <a:pt x="98" y="453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36" y="248"/>
                  <a:pt x="372" y="240"/>
                  <a:pt x="381" y="231"/>
                </a:cubicBezTo>
                <a:cubicBezTo>
                  <a:pt x="443" y="169"/>
                  <a:pt x="443" y="169"/>
                  <a:pt x="443" y="169"/>
                </a:cubicBezTo>
                <a:cubicBezTo>
                  <a:pt x="461" y="151"/>
                  <a:pt x="452" y="98"/>
                  <a:pt x="408" y="54"/>
                </a:cubicBezTo>
                <a:close/>
                <a:moveTo>
                  <a:pt x="186" y="257"/>
                </a:moveTo>
                <a:lnTo>
                  <a:pt x="186" y="257"/>
                </a:lnTo>
                <a:cubicBezTo>
                  <a:pt x="177" y="248"/>
                  <a:pt x="177" y="231"/>
                  <a:pt x="195" y="222"/>
                </a:cubicBezTo>
                <a:cubicBezTo>
                  <a:pt x="204" y="204"/>
                  <a:pt x="221" y="204"/>
                  <a:pt x="230" y="213"/>
                </a:cubicBezTo>
                <a:cubicBezTo>
                  <a:pt x="239" y="222"/>
                  <a:pt x="239" y="240"/>
                  <a:pt x="221" y="248"/>
                </a:cubicBezTo>
                <a:cubicBezTo>
                  <a:pt x="213" y="266"/>
                  <a:pt x="195" y="266"/>
                  <a:pt x="186" y="257"/>
                </a:cubicBezTo>
                <a:close/>
                <a:moveTo>
                  <a:pt x="354" y="116"/>
                </a:moveTo>
                <a:lnTo>
                  <a:pt x="354" y="116"/>
                </a:lnTo>
                <a:cubicBezTo>
                  <a:pt x="319" y="80"/>
                  <a:pt x="310" y="36"/>
                  <a:pt x="310" y="36"/>
                </a:cubicBezTo>
                <a:cubicBezTo>
                  <a:pt x="319" y="27"/>
                  <a:pt x="354" y="44"/>
                  <a:pt x="390" y="72"/>
                </a:cubicBezTo>
                <a:cubicBezTo>
                  <a:pt x="425" y="107"/>
                  <a:pt x="434" y="142"/>
                  <a:pt x="425" y="151"/>
                </a:cubicBezTo>
                <a:cubicBezTo>
                  <a:pt x="425" y="151"/>
                  <a:pt x="381" y="142"/>
                  <a:pt x="354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89" name="Freeform 68"/>
          <p:cNvSpPr>
            <a:spLocks noChangeArrowheads="1"/>
          </p:cNvSpPr>
          <p:nvPr/>
        </p:nvSpPr>
        <p:spPr bwMode="auto">
          <a:xfrm>
            <a:off x="3623196" y="3379459"/>
            <a:ext cx="349746" cy="377900"/>
          </a:xfrm>
          <a:custGeom>
            <a:avLst/>
            <a:gdLst>
              <a:gd name="T0" fmla="*/ 327 w 426"/>
              <a:gd name="T1" fmla="*/ 186 h 462"/>
              <a:gd name="T2" fmla="*/ 327 w 426"/>
              <a:gd name="T3" fmla="*/ 186 h 462"/>
              <a:gd name="T4" fmla="*/ 150 w 426"/>
              <a:gd name="T5" fmla="*/ 18 h 462"/>
              <a:gd name="T6" fmla="*/ 97 w 426"/>
              <a:gd name="T7" fmla="*/ 10 h 462"/>
              <a:gd name="T8" fmla="*/ 70 w 426"/>
              <a:gd name="T9" fmla="*/ 54 h 462"/>
              <a:gd name="T10" fmla="*/ 35 w 426"/>
              <a:gd name="T11" fmla="*/ 293 h 462"/>
              <a:gd name="T12" fmla="*/ 26 w 426"/>
              <a:gd name="T13" fmla="*/ 408 h 462"/>
              <a:gd name="T14" fmla="*/ 248 w 426"/>
              <a:gd name="T15" fmla="*/ 417 h 462"/>
              <a:gd name="T16" fmla="*/ 407 w 426"/>
              <a:gd name="T17" fmla="*/ 266 h 462"/>
              <a:gd name="T18" fmla="*/ 327 w 426"/>
              <a:gd name="T19" fmla="*/ 186 h 462"/>
              <a:gd name="T20" fmla="*/ 238 w 426"/>
              <a:gd name="T21" fmla="*/ 391 h 462"/>
              <a:gd name="T22" fmla="*/ 238 w 426"/>
              <a:gd name="T23" fmla="*/ 391 h 462"/>
              <a:gd name="T24" fmla="*/ 53 w 426"/>
              <a:gd name="T25" fmla="*/ 391 h 462"/>
              <a:gd name="T26" fmla="*/ 194 w 426"/>
              <a:gd name="T27" fmla="*/ 284 h 462"/>
              <a:gd name="T28" fmla="*/ 372 w 426"/>
              <a:gd name="T29" fmla="*/ 275 h 462"/>
              <a:gd name="T30" fmla="*/ 238 w 426"/>
              <a:gd name="T31" fmla="*/ 391 h 462"/>
              <a:gd name="T32" fmla="*/ 203 w 426"/>
              <a:gd name="T33" fmla="*/ 301 h 462"/>
              <a:gd name="T34" fmla="*/ 203 w 426"/>
              <a:gd name="T35" fmla="*/ 301 h 462"/>
              <a:gd name="T36" fmla="*/ 97 w 426"/>
              <a:gd name="T37" fmla="*/ 363 h 462"/>
              <a:gd name="T38" fmla="*/ 167 w 426"/>
              <a:gd name="T39" fmla="*/ 363 h 462"/>
              <a:gd name="T40" fmla="*/ 221 w 426"/>
              <a:gd name="T41" fmla="*/ 293 h 462"/>
              <a:gd name="T42" fmla="*/ 221 w 426"/>
              <a:gd name="T43" fmla="*/ 293 h 462"/>
              <a:gd name="T44" fmla="*/ 203 w 426"/>
              <a:gd name="T45" fmla="*/ 301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26" h="462">
                <a:moveTo>
                  <a:pt x="327" y="186"/>
                </a:moveTo>
                <a:lnTo>
                  <a:pt x="327" y="186"/>
                </a:lnTo>
                <a:cubicBezTo>
                  <a:pt x="274" y="63"/>
                  <a:pt x="238" y="18"/>
                  <a:pt x="150" y="18"/>
                </a:cubicBezTo>
                <a:cubicBezTo>
                  <a:pt x="114" y="18"/>
                  <a:pt x="123" y="0"/>
                  <a:pt x="97" y="10"/>
                </a:cubicBezTo>
                <a:cubicBezTo>
                  <a:pt x="70" y="18"/>
                  <a:pt x="97" y="27"/>
                  <a:pt x="70" y="54"/>
                </a:cubicBezTo>
                <a:cubicBezTo>
                  <a:pt x="0" y="107"/>
                  <a:pt x="8" y="169"/>
                  <a:pt x="35" y="293"/>
                </a:cubicBezTo>
                <a:cubicBezTo>
                  <a:pt x="53" y="346"/>
                  <a:pt x="8" y="354"/>
                  <a:pt x="26" y="408"/>
                </a:cubicBezTo>
                <a:cubicBezTo>
                  <a:pt x="35" y="444"/>
                  <a:pt x="141" y="461"/>
                  <a:pt x="248" y="417"/>
                </a:cubicBezTo>
                <a:cubicBezTo>
                  <a:pt x="354" y="382"/>
                  <a:pt x="425" y="301"/>
                  <a:pt x="407" y="266"/>
                </a:cubicBezTo>
                <a:cubicBezTo>
                  <a:pt x="389" y="213"/>
                  <a:pt x="354" y="239"/>
                  <a:pt x="327" y="186"/>
                </a:cubicBezTo>
                <a:close/>
                <a:moveTo>
                  <a:pt x="238" y="391"/>
                </a:moveTo>
                <a:lnTo>
                  <a:pt x="238" y="391"/>
                </a:lnTo>
                <a:cubicBezTo>
                  <a:pt x="141" y="426"/>
                  <a:pt x="61" y="399"/>
                  <a:pt x="53" y="391"/>
                </a:cubicBezTo>
                <a:cubicBezTo>
                  <a:pt x="53" y="382"/>
                  <a:pt x="88" y="319"/>
                  <a:pt x="194" y="284"/>
                </a:cubicBezTo>
                <a:cubicBezTo>
                  <a:pt x="310" y="239"/>
                  <a:pt x="372" y="257"/>
                  <a:pt x="372" y="275"/>
                </a:cubicBezTo>
                <a:cubicBezTo>
                  <a:pt x="380" y="284"/>
                  <a:pt x="336" y="354"/>
                  <a:pt x="238" y="391"/>
                </a:cubicBezTo>
                <a:close/>
                <a:moveTo>
                  <a:pt x="203" y="301"/>
                </a:moveTo>
                <a:lnTo>
                  <a:pt x="203" y="301"/>
                </a:lnTo>
                <a:cubicBezTo>
                  <a:pt x="150" y="319"/>
                  <a:pt x="123" y="337"/>
                  <a:pt x="97" y="363"/>
                </a:cubicBezTo>
                <a:cubicBezTo>
                  <a:pt x="114" y="373"/>
                  <a:pt x="141" y="382"/>
                  <a:pt x="167" y="363"/>
                </a:cubicBezTo>
                <a:cubicBezTo>
                  <a:pt x="212" y="354"/>
                  <a:pt x="230" y="319"/>
                  <a:pt x="221" y="293"/>
                </a:cubicBezTo>
                <a:lnTo>
                  <a:pt x="221" y="293"/>
                </a:lnTo>
                <a:cubicBezTo>
                  <a:pt x="221" y="293"/>
                  <a:pt x="212" y="301"/>
                  <a:pt x="203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0" name="Freeform 69"/>
          <p:cNvSpPr>
            <a:spLocks noChangeArrowheads="1"/>
          </p:cNvSpPr>
          <p:nvPr/>
        </p:nvSpPr>
        <p:spPr bwMode="auto">
          <a:xfrm>
            <a:off x="2791600" y="3384874"/>
            <a:ext cx="393059" cy="349746"/>
          </a:xfrm>
          <a:custGeom>
            <a:avLst/>
            <a:gdLst>
              <a:gd name="T0" fmla="*/ 26 w 479"/>
              <a:gd name="T1" fmla="*/ 123 h 426"/>
              <a:gd name="T2" fmla="*/ 26 w 479"/>
              <a:gd name="T3" fmla="*/ 123 h 426"/>
              <a:gd name="T4" fmla="*/ 451 w 479"/>
              <a:gd name="T5" fmla="*/ 123 h 426"/>
              <a:gd name="T6" fmla="*/ 451 w 479"/>
              <a:gd name="T7" fmla="*/ 106 h 426"/>
              <a:gd name="T8" fmla="*/ 354 w 479"/>
              <a:gd name="T9" fmla="*/ 79 h 426"/>
              <a:gd name="T10" fmla="*/ 336 w 479"/>
              <a:gd name="T11" fmla="*/ 79 h 426"/>
              <a:gd name="T12" fmla="*/ 336 w 479"/>
              <a:gd name="T13" fmla="*/ 0 h 426"/>
              <a:gd name="T14" fmla="*/ 141 w 479"/>
              <a:gd name="T15" fmla="*/ 0 h 426"/>
              <a:gd name="T16" fmla="*/ 141 w 479"/>
              <a:gd name="T17" fmla="*/ 79 h 426"/>
              <a:gd name="T18" fmla="*/ 124 w 479"/>
              <a:gd name="T19" fmla="*/ 79 h 426"/>
              <a:gd name="T20" fmla="*/ 26 w 479"/>
              <a:gd name="T21" fmla="*/ 106 h 426"/>
              <a:gd name="T22" fmla="*/ 26 w 479"/>
              <a:gd name="T23" fmla="*/ 123 h 426"/>
              <a:gd name="T24" fmla="*/ 451 w 479"/>
              <a:gd name="T25" fmla="*/ 159 h 426"/>
              <a:gd name="T26" fmla="*/ 451 w 479"/>
              <a:gd name="T27" fmla="*/ 159 h 426"/>
              <a:gd name="T28" fmla="*/ 26 w 479"/>
              <a:gd name="T29" fmla="*/ 159 h 426"/>
              <a:gd name="T30" fmla="*/ 0 w 479"/>
              <a:gd name="T31" fmla="*/ 185 h 426"/>
              <a:gd name="T32" fmla="*/ 0 w 479"/>
              <a:gd name="T33" fmla="*/ 274 h 426"/>
              <a:gd name="T34" fmla="*/ 26 w 479"/>
              <a:gd name="T35" fmla="*/ 300 h 426"/>
              <a:gd name="T36" fmla="*/ 71 w 479"/>
              <a:gd name="T37" fmla="*/ 300 h 426"/>
              <a:gd name="T38" fmla="*/ 53 w 479"/>
              <a:gd name="T39" fmla="*/ 425 h 426"/>
              <a:gd name="T40" fmla="*/ 425 w 479"/>
              <a:gd name="T41" fmla="*/ 425 h 426"/>
              <a:gd name="T42" fmla="*/ 407 w 479"/>
              <a:gd name="T43" fmla="*/ 300 h 426"/>
              <a:gd name="T44" fmla="*/ 451 w 479"/>
              <a:gd name="T45" fmla="*/ 300 h 426"/>
              <a:gd name="T46" fmla="*/ 478 w 479"/>
              <a:gd name="T47" fmla="*/ 274 h 426"/>
              <a:gd name="T48" fmla="*/ 478 w 479"/>
              <a:gd name="T49" fmla="*/ 185 h 426"/>
              <a:gd name="T50" fmla="*/ 451 w 479"/>
              <a:gd name="T51" fmla="*/ 159 h 426"/>
              <a:gd name="T52" fmla="*/ 97 w 479"/>
              <a:gd name="T53" fmla="*/ 372 h 426"/>
              <a:gd name="T54" fmla="*/ 97 w 479"/>
              <a:gd name="T55" fmla="*/ 372 h 426"/>
              <a:gd name="T56" fmla="*/ 132 w 479"/>
              <a:gd name="T57" fmla="*/ 212 h 426"/>
              <a:gd name="T58" fmla="*/ 345 w 479"/>
              <a:gd name="T59" fmla="*/ 212 h 426"/>
              <a:gd name="T60" fmla="*/ 381 w 479"/>
              <a:gd name="T61" fmla="*/ 372 h 426"/>
              <a:gd name="T62" fmla="*/ 97 w 479"/>
              <a:gd name="T63" fmla="*/ 372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79" h="426">
                <a:moveTo>
                  <a:pt x="26" y="123"/>
                </a:moveTo>
                <a:lnTo>
                  <a:pt x="26" y="123"/>
                </a:lnTo>
                <a:cubicBezTo>
                  <a:pt x="451" y="123"/>
                  <a:pt x="451" y="123"/>
                  <a:pt x="451" y="123"/>
                </a:cubicBezTo>
                <a:cubicBezTo>
                  <a:pt x="460" y="123"/>
                  <a:pt x="460" y="115"/>
                  <a:pt x="451" y="106"/>
                </a:cubicBezTo>
                <a:cubicBezTo>
                  <a:pt x="451" y="106"/>
                  <a:pt x="372" y="79"/>
                  <a:pt x="354" y="79"/>
                </a:cubicBezTo>
                <a:cubicBezTo>
                  <a:pt x="336" y="79"/>
                  <a:pt x="336" y="79"/>
                  <a:pt x="336" y="79"/>
                </a:cubicBezTo>
                <a:cubicBezTo>
                  <a:pt x="336" y="0"/>
                  <a:pt x="336" y="0"/>
                  <a:pt x="33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1" y="79"/>
                  <a:pt x="141" y="79"/>
                  <a:pt x="141" y="79"/>
                </a:cubicBezTo>
                <a:cubicBezTo>
                  <a:pt x="124" y="79"/>
                  <a:pt x="124" y="79"/>
                  <a:pt x="124" y="79"/>
                </a:cubicBezTo>
                <a:cubicBezTo>
                  <a:pt x="106" y="79"/>
                  <a:pt x="26" y="106"/>
                  <a:pt x="26" y="106"/>
                </a:cubicBezTo>
                <a:cubicBezTo>
                  <a:pt x="17" y="115"/>
                  <a:pt x="17" y="123"/>
                  <a:pt x="26" y="123"/>
                </a:cubicBezTo>
                <a:close/>
                <a:moveTo>
                  <a:pt x="451" y="159"/>
                </a:moveTo>
                <a:lnTo>
                  <a:pt x="451" y="159"/>
                </a:lnTo>
                <a:cubicBezTo>
                  <a:pt x="26" y="159"/>
                  <a:pt x="26" y="159"/>
                  <a:pt x="26" y="159"/>
                </a:cubicBezTo>
                <a:cubicBezTo>
                  <a:pt x="8" y="159"/>
                  <a:pt x="0" y="168"/>
                  <a:pt x="0" y="185"/>
                </a:cubicBezTo>
                <a:cubicBezTo>
                  <a:pt x="0" y="274"/>
                  <a:pt x="0" y="274"/>
                  <a:pt x="0" y="274"/>
                </a:cubicBezTo>
                <a:cubicBezTo>
                  <a:pt x="0" y="283"/>
                  <a:pt x="8" y="300"/>
                  <a:pt x="26" y="300"/>
                </a:cubicBezTo>
                <a:cubicBezTo>
                  <a:pt x="71" y="300"/>
                  <a:pt x="71" y="300"/>
                  <a:pt x="71" y="300"/>
                </a:cubicBezTo>
                <a:cubicBezTo>
                  <a:pt x="53" y="425"/>
                  <a:pt x="53" y="425"/>
                  <a:pt x="53" y="425"/>
                </a:cubicBezTo>
                <a:cubicBezTo>
                  <a:pt x="425" y="425"/>
                  <a:pt x="425" y="425"/>
                  <a:pt x="425" y="425"/>
                </a:cubicBezTo>
                <a:cubicBezTo>
                  <a:pt x="407" y="300"/>
                  <a:pt x="407" y="300"/>
                  <a:pt x="407" y="300"/>
                </a:cubicBezTo>
                <a:cubicBezTo>
                  <a:pt x="451" y="300"/>
                  <a:pt x="451" y="300"/>
                  <a:pt x="451" y="300"/>
                </a:cubicBezTo>
                <a:cubicBezTo>
                  <a:pt x="469" y="300"/>
                  <a:pt x="478" y="283"/>
                  <a:pt x="478" y="274"/>
                </a:cubicBezTo>
                <a:cubicBezTo>
                  <a:pt x="478" y="185"/>
                  <a:pt x="478" y="185"/>
                  <a:pt x="478" y="185"/>
                </a:cubicBezTo>
                <a:cubicBezTo>
                  <a:pt x="478" y="168"/>
                  <a:pt x="469" y="159"/>
                  <a:pt x="451" y="159"/>
                </a:cubicBezTo>
                <a:close/>
                <a:moveTo>
                  <a:pt x="97" y="372"/>
                </a:moveTo>
                <a:lnTo>
                  <a:pt x="97" y="372"/>
                </a:lnTo>
                <a:cubicBezTo>
                  <a:pt x="132" y="212"/>
                  <a:pt x="132" y="212"/>
                  <a:pt x="132" y="212"/>
                </a:cubicBezTo>
                <a:cubicBezTo>
                  <a:pt x="345" y="212"/>
                  <a:pt x="345" y="212"/>
                  <a:pt x="345" y="212"/>
                </a:cubicBezTo>
                <a:cubicBezTo>
                  <a:pt x="381" y="372"/>
                  <a:pt x="381" y="372"/>
                  <a:pt x="381" y="372"/>
                </a:cubicBezTo>
                <a:lnTo>
                  <a:pt x="97" y="3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1" name="Freeform 73"/>
          <p:cNvSpPr>
            <a:spLocks noChangeArrowheads="1"/>
          </p:cNvSpPr>
          <p:nvPr/>
        </p:nvSpPr>
        <p:spPr bwMode="auto">
          <a:xfrm>
            <a:off x="6022697" y="4280355"/>
            <a:ext cx="348664" cy="237135"/>
          </a:xfrm>
          <a:custGeom>
            <a:avLst/>
            <a:gdLst>
              <a:gd name="T0" fmla="*/ 372 w 427"/>
              <a:gd name="T1" fmla="*/ 53 h 293"/>
              <a:gd name="T2" fmla="*/ 372 w 427"/>
              <a:gd name="T3" fmla="*/ 53 h 293"/>
              <a:gd name="T4" fmla="*/ 107 w 427"/>
              <a:gd name="T5" fmla="*/ 53 h 293"/>
              <a:gd name="T6" fmla="*/ 107 w 427"/>
              <a:gd name="T7" fmla="*/ 0 h 293"/>
              <a:gd name="T8" fmla="*/ 0 w 427"/>
              <a:gd name="T9" fmla="*/ 89 h 293"/>
              <a:gd name="T10" fmla="*/ 107 w 427"/>
              <a:gd name="T11" fmla="*/ 177 h 293"/>
              <a:gd name="T12" fmla="*/ 107 w 427"/>
              <a:gd name="T13" fmla="*/ 124 h 293"/>
              <a:gd name="T14" fmla="*/ 354 w 427"/>
              <a:gd name="T15" fmla="*/ 124 h 293"/>
              <a:gd name="T16" fmla="*/ 354 w 427"/>
              <a:gd name="T17" fmla="*/ 221 h 293"/>
              <a:gd name="T18" fmla="*/ 27 w 427"/>
              <a:gd name="T19" fmla="*/ 221 h 293"/>
              <a:gd name="T20" fmla="*/ 27 w 427"/>
              <a:gd name="T21" fmla="*/ 292 h 293"/>
              <a:gd name="T22" fmla="*/ 372 w 427"/>
              <a:gd name="T23" fmla="*/ 292 h 293"/>
              <a:gd name="T24" fmla="*/ 426 w 427"/>
              <a:gd name="T25" fmla="*/ 248 h 293"/>
              <a:gd name="T26" fmla="*/ 426 w 427"/>
              <a:gd name="T27" fmla="*/ 97 h 293"/>
              <a:gd name="T28" fmla="*/ 372 w 427"/>
              <a:gd name="T29" fmla="*/ 5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7" h="293">
                <a:moveTo>
                  <a:pt x="372" y="53"/>
                </a:moveTo>
                <a:lnTo>
                  <a:pt x="372" y="53"/>
                </a:lnTo>
                <a:cubicBezTo>
                  <a:pt x="107" y="53"/>
                  <a:pt x="107" y="53"/>
                  <a:pt x="107" y="53"/>
                </a:cubicBezTo>
                <a:cubicBezTo>
                  <a:pt x="107" y="0"/>
                  <a:pt x="107" y="0"/>
                  <a:pt x="107" y="0"/>
                </a:cubicBezTo>
                <a:cubicBezTo>
                  <a:pt x="0" y="89"/>
                  <a:pt x="0" y="89"/>
                  <a:pt x="0" y="89"/>
                </a:cubicBezTo>
                <a:cubicBezTo>
                  <a:pt x="107" y="177"/>
                  <a:pt x="107" y="177"/>
                  <a:pt x="107" y="177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354" y="124"/>
                  <a:pt x="354" y="124"/>
                  <a:pt x="354" y="124"/>
                </a:cubicBezTo>
                <a:cubicBezTo>
                  <a:pt x="354" y="221"/>
                  <a:pt x="354" y="221"/>
                  <a:pt x="354" y="221"/>
                </a:cubicBezTo>
                <a:cubicBezTo>
                  <a:pt x="27" y="221"/>
                  <a:pt x="27" y="221"/>
                  <a:pt x="27" y="221"/>
                </a:cubicBezTo>
                <a:cubicBezTo>
                  <a:pt x="27" y="292"/>
                  <a:pt x="27" y="292"/>
                  <a:pt x="27" y="292"/>
                </a:cubicBezTo>
                <a:cubicBezTo>
                  <a:pt x="372" y="292"/>
                  <a:pt x="372" y="292"/>
                  <a:pt x="372" y="292"/>
                </a:cubicBezTo>
                <a:cubicBezTo>
                  <a:pt x="399" y="292"/>
                  <a:pt x="426" y="274"/>
                  <a:pt x="426" y="248"/>
                </a:cubicBezTo>
                <a:cubicBezTo>
                  <a:pt x="426" y="97"/>
                  <a:pt x="426" y="97"/>
                  <a:pt x="426" y="97"/>
                </a:cubicBezTo>
                <a:cubicBezTo>
                  <a:pt x="426" y="71"/>
                  <a:pt x="399" y="53"/>
                  <a:pt x="372" y="53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2" name="Freeform 77"/>
          <p:cNvSpPr>
            <a:spLocks noChangeArrowheads="1"/>
          </p:cNvSpPr>
          <p:nvPr/>
        </p:nvSpPr>
        <p:spPr bwMode="auto">
          <a:xfrm>
            <a:off x="5182439" y="4228380"/>
            <a:ext cx="407136" cy="343250"/>
          </a:xfrm>
          <a:custGeom>
            <a:avLst/>
            <a:gdLst>
              <a:gd name="T0" fmla="*/ 372 w 497"/>
              <a:gd name="T1" fmla="*/ 124 h 418"/>
              <a:gd name="T2" fmla="*/ 372 w 497"/>
              <a:gd name="T3" fmla="*/ 124 h 418"/>
              <a:gd name="T4" fmla="*/ 389 w 497"/>
              <a:gd name="T5" fmla="*/ 124 h 418"/>
              <a:gd name="T6" fmla="*/ 389 w 497"/>
              <a:gd name="T7" fmla="*/ 178 h 418"/>
              <a:gd name="T8" fmla="*/ 496 w 497"/>
              <a:gd name="T9" fmla="*/ 89 h 418"/>
              <a:gd name="T10" fmla="*/ 389 w 497"/>
              <a:gd name="T11" fmla="*/ 0 h 418"/>
              <a:gd name="T12" fmla="*/ 389 w 497"/>
              <a:gd name="T13" fmla="*/ 53 h 418"/>
              <a:gd name="T14" fmla="*/ 372 w 497"/>
              <a:gd name="T15" fmla="*/ 53 h 418"/>
              <a:gd name="T16" fmla="*/ 186 w 497"/>
              <a:gd name="T17" fmla="*/ 187 h 418"/>
              <a:gd name="T18" fmla="*/ 53 w 497"/>
              <a:gd name="T19" fmla="*/ 284 h 418"/>
              <a:gd name="T20" fmla="*/ 0 w 497"/>
              <a:gd name="T21" fmla="*/ 284 h 418"/>
              <a:gd name="T22" fmla="*/ 0 w 497"/>
              <a:gd name="T23" fmla="*/ 355 h 418"/>
              <a:gd name="T24" fmla="*/ 53 w 497"/>
              <a:gd name="T25" fmla="*/ 355 h 418"/>
              <a:gd name="T26" fmla="*/ 239 w 497"/>
              <a:gd name="T27" fmla="*/ 222 h 418"/>
              <a:gd name="T28" fmla="*/ 372 w 497"/>
              <a:gd name="T29" fmla="*/ 124 h 418"/>
              <a:gd name="T30" fmla="*/ 132 w 497"/>
              <a:gd name="T31" fmla="*/ 169 h 418"/>
              <a:gd name="T32" fmla="*/ 132 w 497"/>
              <a:gd name="T33" fmla="*/ 169 h 418"/>
              <a:gd name="T34" fmla="*/ 141 w 497"/>
              <a:gd name="T35" fmla="*/ 152 h 418"/>
              <a:gd name="T36" fmla="*/ 177 w 497"/>
              <a:gd name="T37" fmla="*/ 116 h 418"/>
              <a:gd name="T38" fmla="*/ 53 w 497"/>
              <a:gd name="T39" fmla="*/ 63 h 418"/>
              <a:gd name="T40" fmla="*/ 0 w 497"/>
              <a:gd name="T41" fmla="*/ 63 h 418"/>
              <a:gd name="T42" fmla="*/ 0 w 497"/>
              <a:gd name="T43" fmla="*/ 134 h 418"/>
              <a:gd name="T44" fmla="*/ 53 w 497"/>
              <a:gd name="T45" fmla="*/ 134 h 418"/>
              <a:gd name="T46" fmla="*/ 132 w 497"/>
              <a:gd name="T47" fmla="*/ 169 h 418"/>
              <a:gd name="T48" fmla="*/ 389 w 497"/>
              <a:gd name="T49" fmla="*/ 293 h 418"/>
              <a:gd name="T50" fmla="*/ 389 w 497"/>
              <a:gd name="T51" fmla="*/ 293 h 418"/>
              <a:gd name="T52" fmla="*/ 372 w 497"/>
              <a:gd name="T53" fmla="*/ 293 h 418"/>
              <a:gd name="T54" fmla="*/ 283 w 497"/>
              <a:gd name="T55" fmla="*/ 249 h 418"/>
              <a:gd name="T56" fmla="*/ 283 w 497"/>
              <a:gd name="T57" fmla="*/ 258 h 418"/>
              <a:gd name="T58" fmla="*/ 248 w 497"/>
              <a:gd name="T59" fmla="*/ 302 h 418"/>
              <a:gd name="T60" fmla="*/ 372 w 497"/>
              <a:gd name="T61" fmla="*/ 355 h 418"/>
              <a:gd name="T62" fmla="*/ 389 w 497"/>
              <a:gd name="T63" fmla="*/ 355 h 418"/>
              <a:gd name="T64" fmla="*/ 389 w 497"/>
              <a:gd name="T65" fmla="*/ 417 h 418"/>
              <a:gd name="T66" fmla="*/ 496 w 497"/>
              <a:gd name="T67" fmla="*/ 328 h 418"/>
              <a:gd name="T68" fmla="*/ 389 w 497"/>
              <a:gd name="T69" fmla="*/ 240 h 418"/>
              <a:gd name="T70" fmla="*/ 389 w 497"/>
              <a:gd name="T71" fmla="*/ 293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418">
                <a:moveTo>
                  <a:pt x="372" y="124"/>
                </a:moveTo>
                <a:lnTo>
                  <a:pt x="372" y="124"/>
                </a:lnTo>
                <a:cubicBezTo>
                  <a:pt x="389" y="124"/>
                  <a:pt x="389" y="124"/>
                  <a:pt x="389" y="124"/>
                </a:cubicBezTo>
                <a:cubicBezTo>
                  <a:pt x="389" y="178"/>
                  <a:pt x="389" y="178"/>
                  <a:pt x="389" y="178"/>
                </a:cubicBezTo>
                <a:cubicBezTo>
                  <a:pt x="496" y="89"/>
                  <a:pt x="496" y="89"/>
                  <a:pt x="496" y="89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53"/>
                  <a:pt x="389" y="53"/>
                  <a:pt x="389" y="53"/>
                </a:cubicBezTo>
                <a:cubicBezTo>
                  <a:pt x="372" y="53"/>
                  <a:pt x="372" y="53"/>
                  <a:pt x="372" y="53"/>
                </a:cubicBezTo>
                <a:cubicBezTo>
                  <a:pt x="283" y="53"/>
                  <a:pt x="230" y="124"/>
                  <a:pt x="186" y="187"/>
                </a:cubicBezTo>
                <a:cubicBezTo>
                  <a:pt x="141" y="240"/>
                  <a:pt x="106" y="284"/>
                  <a:pt x="53" y="284"/>
                </a:cubicBezTo>
                <a:cubicBezTo>
                  <a:pt x="0" y="284"/>
                  <a:pt x="0" y="284"/>
                  <a:pt x="0" y="284"/>
                </a:cubicBezTo>
                <a:cubicBezTo>
                  <a:pt x="0" y="355"/>
                  <a:pt x="0" y="355"/>
                  <a:pt x="0" y="355"/>
                </a:cubicBezTo>
                <a:cubicBezTo>
                  <a:pt x="53" y="355"/>
                  <a:pt x="53" y="355"/>
                  <a:pt x="53" y="355"/>
                </a:cubicBezTo>
                <a:cubicBezTo>
                  <a:pt x="141" y="355"/>
                  <a:pt x="194" y="284"/>
                  <a:pt x="239" y="222"/>
                </a:cubicBezTo>
                <a:cubicBezTo>
                  <a:pt x="283" y="169"/>
                  <a:pt x="319" y="124"/>
                  <a:pt x="372" y="124"/>
                </a:cubicBezTo>
                <a:close/>
                <a:moveTo>
                  <a:pt x="132" y="169"/>
                </a:moveTo>
                <a:lnTo>
                  <a:pt x="132" y="169"/>
                </a:lnTo>
                <a:cubicBezTo>
                  <a:pt x="132" y="160"/>
                  <a:pt x="141" y="160"/>
                  <a:pt x="141" y="152"/>
                </a:cubicBezTo>
                <a:cubicBezTo>
                  <a:pt x="150" y="143"/>
                  <a:pt x="167" y="124"/>
                  <a:pt x="177" y="116"/>
                </a:cubicBezTo>
                <a:cubicBezTo>
                  <a:pt x="141" y="80"/>
                  <a:pt x="106" y="63"/>
                  <a:pt x="53" y="63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134"/>
                  <a:pt x="0" y="134"/>
                  <a:pt x="0" y="134"/>
                </a:cubicBezTo>
                <a:cubicBezTo>
                  <a:pt x="53" y="134"/>
                  <a:pt x="53" y="134"/>
                  <a:pt x="53" y="134"/>
                </a:cubicBezTo>
                <a:cubicBezTo>
                  <a:pt x="79" y="134"/>
                  <a:pt x="106" y="143"/>
                  <a:pt x="132" y="169"/>
                </a:cubicBezTo>
                <a:close/>
                <a:moveTo>
                  <a:pt x="389" y="293"/>
                </a:moveTo>
                <a:lnTo>
                  <a:pt x="389" y="293"/>
                </a:lnTo>
                <a:cubicBezTo>
                  <a:pt x="372" y="293"/>
                  <a:pt x="372" y="293"/>
                  <a:pt x="372" y="293"/>
                </a:cubicBezTo>
                <a:cubicBezTo>
                  <a:pt x="336" y="293"/>
                  <a:pt x="310" y="275"/>
                  <a:pt x="283" y="249"/>
                </a:cubicBezTo>
                <a:cubicBezTo>
                  <a:pt x="283" y="249"/>
                  <a:pt x="283" y="249"/>
                  <a:pt x="283" y="258"/>
                </a:cubicBezTo>
                <a:cubicBezTo>
                  <a:pt x="266" y="266"/>
                  <a:pt x="257" y="284"/>
                  <a:pt x="248" y="302"/>
                </a:cubicBezTo>
                <a:cubicBezTo>
                  <a:pt x="274" y="337"/>
                  <a:pt x="319" y="355"/>
                  <a:pt x="372" y="355"/>
                </a:cubicBezTo>
                <a:cubicBezTo>
                  <a:pt x="389" y="355"/>
                  <a:pt x="389" y="355"/>
                  <a:pt x="389" y="355"/>
                </a:cubicBezTo>
                <a:cubicBezTo>
                  <a:pt x="389" y="417"/>
                  <a:pt x="389" y="417"/>
                  <a:pt x="389" y="417"/>
                </a:cubicBezTo>
                <a:cubicBezTo>
                  <a:pt x="496" y="328"/>
                  <a:pt x="496" y="328"/>
                  <a:pt x="496" y="328"/>
                </a:cubicBezTo>
                <a:cubicBezTo>
                  <a:pt x="389" y="240"/>
                  <a:pt x="389" y="240"/>
                  <a:pt x="389" y="240"/>
                </a:cubicBezTo>
                <a:lnTo>
                  <a:pt x="389" y="2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3" name="Freeform 78"/>
          <p:cNvSpPr>
            <a:spLocks noChangeArrowheads="1"/>
          </p:cNvSpPr>
          <p:nvPr/>
        </p:nvSpPr>
        <p:spPr bwMode="auto">
          <a:xfrm>
            <a:off x="1209619" y="3400033"/>
            <a:ext cx="323760" cy="329173"/>
          </a:xfrm>
          <a:custGeom>
            <a:avLst/>
            <a:gdLst>
              <a:gd name="T0" fmla="*/ 381 w 399"/>
              <a:gd name="T1" fmla="*/ 336 h 400"/>
              <a:gd name="T2" fmla="*/ 381 w 399"/>
              <a:gd name="T3" fmla="*/ 336 h 400"/>
              <a:gd name="T4" fmla="*/ 292 w 399"/>
              <a:gd name="T5" fmla="*/ 239 h 400"/>
              <a:gd name="T6" fmla="*/ 310 w 399"/>
              <a:gd name="T7" fmla="*/ 159 h 400"/>
              <a:gd name="T8" fmla="*/ 151 w 399"/>
              <a:gd name="T9" fmla="*/ 0 h 400"/>
              <a:gd name="T10" fmla="*/ 0 w 399"/>
              <a:gd name="T11" fmla="*/ 151 h 400"/>
              <a:gd name="T12" fmla="*/ 160 w 399"/>
              <a:gd name="T13" fmla="*/ 310 h 400"/>
              <a:gd name="T14" fmla="*/ 230 w 399"/>
              <a:gd name="T15" fmla="*/ 292 h 400"/>
              <a:gd name="T16" fmla="*/ 328 w 399"/>
              <a:gd name="T17" fmla="*/ 390 h 400"/>
              <a:gd name="T18" fmla="*/ 363 w 399"/>
              <a:gd name="T19" fmla="*/ 390 h 400"/>
              <a:gd name="T20" fmla="*/ 389 w 399"/>
              <a:gd name="T21" fmla="*/ 364 h 400"/>
              <a:gd name="T22" fmla="*/ 381 w 399"/>
              <a:gd name="T23" fmla="*/ 336 h 400"/>
              <a:gd name="T24" fmla="*/ 44 w 399"/>
              <a:gd name="T25" fmla="*/ 151 h 400"/>
              <a:gd name="T26" fmla="*/ 44 w 399"/>
              <a:gd name="T27" fmla="*/ 151 h 400"/>
              <a:gd name="T28" fmla="*/ 151 w 399"/>
              <a:gd name="T29" fmla="*/ 44 h 400"/>
              <a:gd name="T30" fmla="*/ 266 w 399"/>
              <a:gd name="T31" fmla="*/ 159 h 400"/>
              <a:gd name="T32" fmla="*/ 160 w 399"/>
              <a:gd name="T33" fmla="*/ 266 h 400"/>
              <a:gd name="T34" fmla="*/ 44 w 399"/>
              <a:gd name="T35" fmla="*/ 151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9" h="400">
                <a:moveTo>
                  <a:pt x="381" y="336"/>
                </a:moveTo>
                <a:lnTo>
                  <a:pt x="381" y="336"/>
                </a:lnTo>
                <a:cubicBezTo>
                  <a:pt x="292" y="239"/>
                  <a:pt x="292" y="239"/>
                  <a:pt x="292" y="239"/>
                </a:cubicBezTo>
                <a:cubicBezTo>
                  <a:pt x="301" y="212"/>
                  <a:pt x="310" y="186"/>
                  <a:pt x="310" y="159"/>
                </a:cubicBezTo>
                <a:cubicBezTo>
                  <a:pt x="310" y="71"/>
                  <a:pt x="239" y="0"/>
                  <a:pt x="151" y="0"/>
                </a:cubicBezTo>
                <a:cubicBezTo>
                  <a:pt x="70" y="0"/>
                  <a:pt x="0" y="71"/>
                  <a:pt x="0" y="151"/>
                </a:cubicBezTo>
                <a:cubicBezTo>
                  <a:pt x="0" y="239"/>
                  <a:pt x="70" y="310"/>
                  <a:pt x="160" y="310"/>
                </a:cubicBezTo>
                <a:cubicBezTo>
                  <a:pt x="186" y="310"/>
                  <a:pt x="213" y="302"/>
                  <a:pt x="230" y="292"/>
                </a:cubicBezTo>
                <a:cubicBezTo>
                  <a:pt x="328" y="390"/>
                  <a:pt x="328" y="390"/>
                  <a:pt x="328" y="390"/>
                </a:cubicBezTo>
                <a:cubicBezTo>
                  <a:pt x="336" y="399"/>
                  <a:pt x="354" y="399"/>
                  <a:pt x="363" y="390"/>
                </a:cubicBezTo>
                <a:cubicBezTo>
                  <a:pt x="389" y="364"/>
                  <a:pt x="389" y="364"/>
                  <a:pt x="389" y="364"/>
                </a:cubicBezTo>
                <a:cubicBezTo>
                  <a:pt x="398" y="355"/>
                  <a:pt x="389" y="346"/>
                  <a:pt x="381" y="336"/>
                </a:cubicBezTo>
                <a:close/>
                <a:moveTo>
                  <a:pt x="44" y="151"/>
                </a:moveTo>
                <a:lnTo>
                  <a:pt x="44" y="151"/>
                </a:lnTo>
                <a:cubicBezTo>
                  <a:pt x="44" y="98"/>
                  <a:pt x="98" y="44"/>
                  <a:pt x="151" y="44"/>
                </a:cubicBezTo>
                <a:cubicBezTo>
                  <a:pt x="213" y="44"/>
                  <a:pt x="266" y="98"/>
                  <a:pt x="266" y="159"/>
                </a:cubicBezTo>
                <a:cubicBezTo>
                  <a:pt x="266" y="221"/>
                  <a:pt x="213" y="266"/>
                  <a:pt x="160" y="266"/>
                </a:cubicBezTo>
                <a:cubicBezTo>
                  <a:pt x="98" y="266"/>
                  <a:pt x="44" y="212"/>
                  <a:pt x="44" y="15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4" name="Freeform 79"/>
          <p:cNvSpPr>
            <a:spLocks noChangeArrowheads="1"/>
          </p:cNvSpPr>
          <p:nvPr/>
        </p:nvSpPr>
        <p:spPr bwMode="auto">
          <a:xfrm>
            <a:off x="3603706" y="5793037"/>
            <a:ext cx="388727" cy="393059"/>
          </a:xfrm>
          <a:custGeom>
            <a:avLst/>
            <a:gdLst>
              <a:gd name="T0" fmla="*/ 239 w 479"/>
              <a:gd name="T1" fmla="*/ 0 h 479"/>
              <a:gd name="T2" fmla="*/ 239 w 479"/>
              <a:gd name="T3" fmla="*/ 0 h 479"/>
              <a:gd name="T4" fmla="*/ 0 w 479"/>
              <a:gd name="T5" fmla="*/ 239 h 479"/>
              <a:gd name="T6" fmla="*/ 239 w 479"/>
              <a:gd name="T7" fmla="*/ 478 h 479"/>
              <a:gd name="T8" fmla="*/ 478 w 479"/>
              <a:gd name="T9" fmla="*/ 239 h 479"/>
              <a:gd name="T10" fmla="*/ 239 w 479"/>
              <a:gd name="T11" fmla="*/ 0 h 479"/>
              <a:gd name="T12" fmla="*/ 443 w 479"/>
              <a:gd name="T13" fmla="*/ 239 h 479"/>
              <a:gd name="T14" fmla="*/ 443 w 479"/>
              <a:gd name="T15" fmla="*/ 239 h 479"/>
              <a:gd name="T16" fmla="*/ 399 w 479"/>
              <a:gd name="T17" fmla="*/ 363 h 479"/>
              <a:gd name="T18" fmla="*/ 390 w 479"/>
              <a:gd name="T19" fmla="*/ 328 h 479"/>
              <a:gd name="T20" fmla="*/ 399 w 479"/>
              <a:gd name="T21" fmla="*/ 257 h 479"/>
              <a:gd name="T22" fmla="*/ 372 w 479"/>
              <a:gd name="T23" fmla="*/ 204 h 479"/>
              <a:gd name="T24" fmla="*/ 319 w 479"/>
              <a:gd name="T25" fmla="*/ 178 h 479"/>
              <a:gd name="T26" fmla="*/ 346 w 479"/>
              <a:gd name="T27" fmla="*/ 88 h 479"/>
              <a:gd name="T28" fmla="*/ 293 w 479"/>
              <a:gd name="T29" fmla="*/ 62 h 479"/>
              <a:gd name="T30" fmla="*/ 301 w 479"/>
              <a:gd name="T31" fmla="*/ 53 h 479"/>
              <a:gd name="T32" fmla="*/ 443 w 479"/>
              <a:gd name="T33" fmla="*/ 239 h 479"/>
              <a:gd name="T34" fmla="*/ 212 w 479"/>
              <a:gd name="T35" fmla="*/ 44 h 479"/>
              <a:gd name="T36" fmla="*/ 212 w 479"/>
              <a:gd name="T37" fmla="*/ 44 h 479"/>
              <a:gd name="T38" fmla="*/ 186 w 479"/>
              <a:gd name="T39" fmla="*/ 62 h 479"/>
              <a:gd name="T40" fmla="*/ 150 w 479"/>
              <a:gd name="T41" fmla="*/ 88 h 479"/>
              <a:gd name="T42" fmla="*/ 115 w 479"/>
              <a:gd name="T43" fmla="*/ 133 h 479"/>
              <a:gd name="T44" fmla="*/ 133 w 479"/>
              <a:gd name="T45" fmla="*/ 159 h 479"/>
              <a:gd name="T46" fmla="*/ 177 w 479"/>
              <a:gd name="T47" fmla="*/ 159 h 479"/>
              <a:gd name="T48" fmla="*/ 248 w 479"/>
              <a:gd name="T49" fmla="*/ 239 h 479"/>
              <a:gd name="T50" fmla="*/ 186 w 479"/>
              <a:gd name="T51" fmla="*/ 292 h 479"/>
              <a:gd name="T52" fmla="*/ 177 w 479"/>
              <a:gd name="T53" fmla="*/ 337 h 479"/>
              <a:gd name="T54" fmla="*/ 177 w 479"/>
              <a:gd name="T55" fmla="*/ 390 h 479"/>
              <a:gd name="T56" fmla="*/ 133 w 479"/>
              <a:gd name="T57" fmla="*/ 345 h 479"/>
              <a:gd name="T58" fmla="*/ 124 w 479"/>
              <a:gd name="T59" fmla="*/ 284 h 479"/>
              <a:gd name="T60" fmla="*/ 88 w 479"/>
              <a:gd name="T61" fmla="*/ 239 h 479"/>
              <a:gd name="T62" fmla="*/ 106 w 479"/>
              <a:gd name="T63" fmla="*/ 186 h 479"/>
              <a:gd name="T64" fmla="*/ 53 w 479"/>
              <a:gd name="T65" fmla="*/ 169 h 479"/>
              <a:gd name="T66" fmla="*/ 212 w 479"/>
              <a:gd name="T67" fmla="*/ 44 h 479"/>
              <a:gd name="T68" fmla="*/ 177 w 479"/>
              <a:gd name="T69" fmla="*/ 434 h 479"/>
              <a:gd name="T70" fmla="*/ 177 w 479"/>
              <a:gd name="T71" fmla="*/ 434 h 479"/>
              <a:gd name="T72" fmla="*/ 204 w 479"/>
              <a:gd name="T73" fmla="*/ 416 h 479"/>
              <a:gd name="T74" fmla="*/ 239 w 479"/>
              <a:gd name="T75" fmla="*/ 407 h 479"/>
              <a:gd name="T76" fmla="*/ 293 w 479"/>
              <a:gd name="T77" fmla="*/ 390 h 479"/>
              <a:gd name="T78" fmla="*/ 354 w 479"/>
              <a:gd name="T79" fmla="*/ 407 h 479"/>
              <a:gd name="T80" fmla="*/ 239 w 479"/>
              <a:gd name="T81" fmla="*/ 443 h 479"/>
              <a:gd name="T82" fmla="*/ 177 w 479"/>
              <a:gd name="T83" fmla="*/ 43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479" h="479">
                <a:moveTo>
                  <a:pt x="239" y="0"/>
                </a:moveTo>
                <a:lnTo>
                  <a:pt x="239" y="0"/>
                </a:lnTo>
                <a:cubicBezTo>
                  <a:pt x="106" y="0"/>
                  <a:pt x="0" y="106"/>
                  <a:pt x="0" y="239"/>
                </a:cubicBezTo>
                <a:cubicBezTo>
                  <a:pt x="0" y="372"/>
                  <a:pt x="106" y="478"/>
                  <a:pt x="239" y="478"/>
                </a:cubicBezTo>
                <a:cubicBezTo>
                  <a:pt x="372" y="478"/>
                  <a:pt x="478" y="372"/>
                  <a:pt x="478" y="239"/>
                </a:cubicBezTo>
                <a:cubicBezTo>
                  <a:pt x="478" y="106"/>
                  <a:pt x="372" y="0"/>
                  <a:pt x="239" y="0"/>
                </a:cubicBezTo>
                <a:close/>
                <a:moveTo>
                  <a:pt x="443" y="239"/>
                </a:moveTo>
                <a:lnTo>
                  <a:pt x="443" y="239"/>
                </a:lnTo>
                <a:cubicBezTo>
                  <a:pt x="443" y="292"/>
                  <a:pt x="425" y="328"/>
                  <a:pt x="399" y="363"/>
                </a:cubicBezTo>
                <a:cubicBezTo>
                  <a:pt x="390" y="363"/>
                  <a:pt x="381" y="345"/>
                  <a:pt x="390" y="328"/>
                </a:cubicBezTo>
                <a:cubicBezTo>
                  <a:pt x="399" y="310"/>
                  <a:pt x="399" y="275"/>
                  <a:pt x="399" y="257"/>
                </a:cubicBezTo>
                <a:cubicBezTo>
                  <a:pt x="399" y="239"/>
                  <a:pt x="390" y="204"/>
                  <a:pt x="372" y="204"/>
                </a:cubicBezTo>
                <a:cubicBezTo>
                  <a:pt x="346" y="204"/>
                  <a:pt x="337" y="204"/>
                  <a:pt x="319" y="178"/>
                </a:cubicBezTo>
                <a:cubicBezTo>
                  <a:pt x="301" y="124"/>
                  <a:pt x="372" y="115"/>
                  <a:pt x="346" y="88"/>
                </a:cubicBezTo>
                <a:cubicBezTo>
                  <a:pt x="337" y="80"/>
                  <a:pt x="301" y="115"/>
                  <a:pt x="293" y="62"/>
                </a:cubicBezTo>
                <a:lnTo>
                  <a:pt x="301" y="53"/>
                </a:lnTo>
                <a:cubicBezTo>
                  <a:pt x="381" y="80"/>
                  <a:pt x="443" y="150"/>
                  <a:pt x="443" y="239"/>
                </a:cubicBezTo>
                <a:close/>
                <a:moveTo>
                  <a:pt x="212" y="44"/>
                </a:moveTo>
                <a:lnTo>
                  <a:pt x="212" y="44"/>
                </a:lnTo>
                <a:cubicBezTo>
                  <a:pt x="204" y="53"/>
                  <a:pt x="194" y="53"/>
                  <a:pt x="186" y="62"/>
                </a:cubicBezTo>
                <a:cubicBezTo>
                  <a:pt x="168" y="80"/>
                  <a:pt x="159" y="71"/>
                  <a:pt x="150" y="88"/>
                </a:cubicBezTo>
                <a:cubicBezTo>
                  <a:pt x="141" y="106"/>
                  <a:pt x="115" y="124"/>
                  <a:pt x="115" y="133"/>
                </a:cubicBezTo>
                <a:cubicBezTo>
                  <a:pt x="115" y="142"/>
                  <a:pt x="133" y="159"/>
                  <a:pt x="133" y="159"/>
                </a:cubicBezTo>
                <a:cubicBezTo>
                  <a:pt x="141" y="150"/>
                  <a:pt x="159" y="150"/>
                  <a:pt x="177" y="159"/>
                </a:cubicBezTo>
                <a:cubicBezTo>
                  <a:pt x="186" y="159"/>
                  <a:pt x="275" y="169"/>
                  <a:pt x="248" y="239"/>
                </a:cubicBezTo>
                <a:cubicBezTo>
                  <a:pt x="239" y="266"/>
                  <a:pt x="194" y="257"/>
                  <a:pt x="186" y="292"/>
                </a:cubicBezTo>
                <a:cubicBezTo>
                  <a:pt x="186" y="301"/>
                  <a:pt x="186" y="328"/>
                  <a:pt x="177" y="337"/>
                </a:cubicBezTo>
                <a:cubicBezTo>
                  <a:pt x="177" y="345"/>
                  <a:pt x="186" y="390"/>
                  <a:pt x="177" y="390"/>
                </a:cubicBezTo>
                <a:cubicBezTo>
                  <a:pt x="168" y="390"/>
                  <a:pt x="133" y="345"/>
                  <a:pt x="133" y="345"/>
                </a:cubicBezTo>
                <a:cubicBezTo>
                  <a:pt x="133" y="337"/>
                  <a:pt x="124" y="310"/>
                  <a:pt x="124" y="284"/>
                </a:cubicBezTo>
                <a:cubicBezTo>
                  <a:pt x="124" y="266"/>
                  <a:pt x="88" y="266"/>
                  <a:pt x="88" y="239"/>
                </a:cubicBezTo>
                <a:cubicBezTo>
                  <a:pt x="88" y="213"/>
                  <a:pt x="106" y="195"/>
                  <a:pt x="106" y="186"/>
                </a:cubicBezTo>
                <a:cubicBezTo>
                  <a:pt x="97" y="169"/>
                  <a:pt x="62" y="169"/>
                  <a:pt x="53" y="169"/>
                </a:cubicBezTo>
                <a:cubicBezTo>
                  <a:pt x="80" y="97"/>
                  <a:pt x="141" y="53"/>
                  <a:pt x="212" y="44"/>
                </a:cubicBezTo>
                <a:close/>
                <a:moveTo>
                  <a:pt x="177" y="434"/>
                </a:moveTo>
                <a:lnTo>
                  <a:pt x="177" y="434"/>
                </a:lnTo>
                <a:cubicBezTo>
                  <a:pt x="186" y="425"/>
                  <a:pt x="186" y="416"/>
                  <a:pt x="204" y="416"/>
                </a:cubicBezTo>
                <a:cubicBezTo>
                  <a:pt x="212" y="416"/>
                  <a:pt x="221" y="416"/>
                  <a:pt x="239" y="407"/>
                </a:cubicBezTo>
                <a:cubicBezTo>
                  <a:pt x="248" y="407"/>
                  <a:pt x="275" y="398"/>
                  <a:pt x="293" y="390"/>
                </a:cubicBezTo>
                <a:cubicBezTo>
                  <a:pt x="310" y="390"/>
                  <a:pt x="346" y="398"/>
                  <a:pt x="354" y="407"/>
                </a:cubicBezTo>
                <a:cubicBezTo>
                  <a:pt x="319" y="434"/>
                  <a:pt x="284" y="443"/>
                  <a:pt x="239" y="443"/>
                </a:cubicBezTo>
                <a:cubicBezTo>
                  <a:pt x="221" y="443"/>
                  <a:pt x="194" y="443"/>
                  <a:pt x="177" y="4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5" name="Freeform 80"/>
          <p:cNvSpPr>
            <a:spLocks noChangeArrowheads="1"/>
          </p:cNvSpPr>
          <p:nvPr/>
        </p:nvSpPr>
        <p:spPr bwMode="auto">
          <a:xfrm>
            <a:off x="4406066" y="5865584"/>
            <a:ext cx="403887" cy="247963"/>
          </a:xfrm>
          <a:custGeom>
            <a:avLst/>
            <a:gdLst>
              <a:gd name="T0" fmla="*/ 462 w 498"/>
              <a:gd name="T1" fmla="*/ 0 h 303"/>
              <a:gd name="T2" fmla="*/ 0 w 498"/>
              <a:gd name="T3" fmla="*/ 36 h 303"/>
              <a:gd name="T4" fmla="*/ 36 w 498"/>
              <a:gd name="T5" fmla="*/ 302 h 303"/>
              <a:gd name="T6" fmla="*/ 497 w 498"/>
              <a:gd name="T7" fmla="*/ 266 h 303"/>
              <a:gd name="T8" fmla="*/ 462 w 498"/>
              <a:gd name="T9" fmla="*/ 0 h 303"/>
              <a:gd name="T10" fmla="*/ 275 w 498"/>
              <a:gd name="T11" fmla="*/ 54 h 303"/>
              <a:gd name="T12" fmla="*/ 319 w 498"/>
              <a:gd name="T13" fmla="*/ 107 h 303"/>
              <a:gd name="T14" fmla="*/ 275 w 498"/>
              <a:gd name="T15" fmla="*/ 54 h 303"/>
              <a:gd name="T16" fmla="*/ 346 w 498"/>
              <a:gd name="T17" fmla="*/ 125 h 303"/>
              <a:gd name="T18" fmla="*/ 302 w 498"/>
              <a:gd name="T19" fmla="*/ 178 h 303"/>
              <a:gd name="T20" fmla="*/ 346 w 498"/>
              <a:gd name="T21" fmla="*/ 125 h 303"/>
              <a:gd name="T22" fmla="*/ 195 w 498"/>
              <a:gd name="T23" fmla="*/ 54 h 303"/>
              <a:gd name="T24" fmla="*/ 249 w 498"/>
              <a:gd name="T25" fmla="*/ 107 h 303"/>
              <a:gd name="T26" fmla="*/ 195 w 498"/>
              <a:gd name="T27" fmla="*/ 54 h 303"/>
              <a:gd name="T28" fmla="*/ 275 w 498"/>
              <a:gd name="T29" fmla="*/ 125 h 303"/>
              <a:gd name="T30" fmla="*/ 222 w 498"/>
              <a:gd name="T31" fmla="*/ 178 h 303"/>
              <a:gd name="T32" fmla="*/ 275 w 498"/>
              <a:gd name="T33" fmla="*/ 125 h 303"/>
              <a:gd name="T34" fmla="*/ 124 w 498"/>
              <a:gd name="T35" fmla="*/ 54 h 303"/>
              <a:gd name="T36" fmla="*/ 178 w 498"/>
              <a:gd name="T37" fmla="*/ 107 h 303"/>
              <a:gd name="T38" fmla="*/ 124 w 498"/>
              <a:gd name="T39" fmla="*/ 54 h 303"/>
              <a:gd name="T40" fmla="*/ 195 w 498"/>
              <a:gd name="T41" fmla="*/ 125 h 303"/>
              <a:gd name="T42" fmla="*/ 151 w 498"/>
              <a:gd name="T43" fmla="*/ 178 h 303"/>
              <a:gd name="T44" fmla="*/ 195 w 498"/>
              <a:gd name="T45" fmla="*/ 125 h 303"/>
              <a:gd name="T46" fmla="*/ 54 w 498"/>
              <a:gd name="T47" fmla="*/ 54 h 303"/>
              <a:gd name="T48" fmla="*/ 98 w 498"/>
              <a:gd name="T49" fmla="*/ 107 h 303"/>
              <a:gd name="T50" fmla="*/ 54 w 498"/>
              <a:gd name="T51" fmla="*/ 54 h 303"/>
              <a:gd name="T52" fmla="*/ 124 w 498"/>
              <a:gd name="T53" fmla="*/ 125 h 303"/>
              <a:gd name="T54" fmla="*/ 71 w 498"/>
              <a:gd name="T55" fmla="*/ 178 h 303"/>
              <a:gd name="T56" fmla="*/ 124 w 498"/>
              <a:gd name="T57" fmla="*/ 125 h 303"/>
              <a:gd name="T58" fmla="*/ 98 w 498"/>
              <a:gd name="T59" fmla="*/ 249 h 303"/>
              <a:gd name="T60" fmla="*/ 54 w 498"/>
              <a:gd name="T61" fmla="*/ 204 h 303"/>
              <a:gd name="T62" fmla="*/ 98 w 498"/>
              <a:gd name="T63" fmla="*/ 249 h 303"/>
              <a:gd name="T64" fmla="*/ 372 w 498"/>
              <a:gd name="T65" fmla="*/ 249 h 303"/>
              <a:gd name="T66" fmla="*/ 124 w 498"/>
              <a:gd name="T67" fmla="*/ 204 h 303"/>
              <a:gd name="T68" fmla="*/ 372 w 498"/>
              <a:gd name="T69" fmla="*/ 249 h 303"/>
              <a:gd name="T70" fmla="*/ 443 w 498"/>
              <a:gd name="T71" fmla="*/ 249 h 303"/>
              <a:gd name="T72" fmla="*/ 399 w 498"/>
              <a:gd name="T73" fmla="*/ 204 h 303"/>
              <a:gd name="T74" fmla="*/ 443 w 498"/>
              <a:gd name="T75" fmla="*/ 249 h 303"/>
              <a:gd name="T76" fmla="*/ 372 w 498"/>
              <a:gd name="T77" fmla="*/ 178 h 303"/>
              <a:gd name="T78" fmla="*/ 425 w 498"/>
              <a:gd name="T79" fmla="*/ 125 h 303"/>
              <a:gd name="T80" fmla="*/ 372 w 498"/>
              <a:gd name="T81" fmla="*/ 178 h 303"/>
              <a:gd name="T82" fmla="*/ 443 w 498"/>
              <a:gd name="T83" fmla="*/ 107 h 303"/>
              <a:gd name="T84" fmla="*/ 346 w 498"/>
              <a:gd name="T85" fmla="*/ 54 h 303"/>
              <a:gd name="T86" fmla="*/ 443 w 498"/>
              <a:gd name="T87" fmla="*/ 107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98" h="303">
                <a:moveTo>
                  <a:pt x="462" y="0"/>
                </a:moveTo>
                <a:lnTo>
                  <a:pt x="462" y="0"/>
                </a:lnTo>
                <a:cubicBezTo>
                  <a:pt x="36" y="0"/>
                  <a:pt x="36" y="0"/>
                  <a:pt x="36" y="0"/>
                </a:cubicBezTo>
                <a:cubicBezTo>
                  <a:pt x="18" y="0"/>
                  <a:pt x="0" y="18"/>
                  <a:pt x="0" y="36"/>
                </a:cubicBezTo>
                <a:cubicBezTo>
                  <a:pt x="0" y="266"/>
                  <a:pt x="0" y="266"/>
                  <a:pt x="0" y="266"/>
                </a:cubicBezTo>
                <a:cubicBezTo>
                  <a:pt x="0" y="284"/>
                  <a:pt x="18" y="302"/>
                  <a:pt x="36" y="302"/>
                </a:cubicBezTo>
                <a:cubicBezTo>
                  <a:pt x="462" y="302"/>
                  <a:pt x="462" y="302"/>
                  <a:pt x="462" y="302"/>
                </a:cubicBezTo>
                <a:cubicBezTo>
                  <a:pt x="479" y="302"/>
                  <a:pt x="497" y="284"/>
                  <a:pt x="497" y="266"/>
                </a:cubicBezTo>
                <a:cubicBezTo>
                  <a:pt x="497" y="36"/>
                  <a:pt x="497" y="36"/>
                  <a:pt x="497" y="36"/>
                </a:cubicBezTo>
                <a:cubicBezTo>
                  <a:pt x="497" y="18"/>
                  <a:pt x="479" y="0"/>
                  <a:pt x="462" y="0"/>
                </a:cubicBezTo>
                <a:close/>
                <a:moveTo>
                  <a:pt x="275" y="54"/>
                </a:moveTo>
                <a:lnTo>
                  <a:pt x="275" y="54"/>
                </a:lnTo>
                <a:cubicBezTo>
                  <a:pt x="319" y="54"/>
                  <a:pt x="319" y="54"/>
                  <a:pt x="319" y="54"/>
                </a:cubicBezTo>
                <a:cubicBezTo>
                  <a:pt x="319" y="107"/>
                  <a:pt x="319" y="107"/>
                  <a:pt x="319" y="107"/>
                </a:cubicBezTo>
                <a:cubicBezTo>
                  <a:pt x="275" y="107"/>
                  <a:pt x="275" y="107"/>
                  <a:pt x="275" y="107"/>
                </a:cubicBezTo>
                <a:lnTo>
                  <a:pt x="275" y="54"/>
                </a:lnTo>
                <a:close/>
                <a:moveTo>
                  <a:pt x="346" y="125"/>
                </a:moveTo>
                <a:lnTo>
                  <a:pt x="346" y="125"/>
                </a:lnTo>
                <a:cubicBezTo>
                  <a:pt x="346" y="178"/>
                  <a:pt x="346" y="178"/>
                  <a:pt x="346" y="178"/>
                </a:cubicBezTo>
                <a:cubicBezTo>
                  <a:pt x="302" y="178"/>
                  <a:pt x="302" y="178"/>
                  <a:pt x="302" y="178"/>
                </a:cubicBezTo>
                <a:cubicBezTo>
                  <a:pt x="302" y="125"/>
                  <a:pt x="302" y="125"/>
                  <a:pt x="302" y="125"/>
                </a:cubicBezTo>
                <a:lnTo>
                  <a:pt x="346" y="125"/>
                </a:lnTo>
                <a:close/>
                <a:moveTo>
                  <a:pt x="195" y="54"/>
                </a:moveTo>
                <a:lnTo>
                  <a:pt x="195" y="54"/>
                </a:lnTo>
                <a:cubicBezTo>
                  <a:pt x="249" y="54"/>
                  <a:pt x="249" y="54"/>
                  <a:pt x="249" y="54"/>
                </a:cubicBezTo>
                <a:cubicBezTo>
                  <a:pt x="249" y="107"/>
                  <a:pt x="249" y="107"/>
                  <a:pt x="249" y="107"/>
                </a:cubicBezTo>
                <a:cubicBezTo>
                  <a:pt x="195" y="107"/>
                  <a:pt x="195" y="107"/>
                  <a:pt x="195" y="107"/>
                </a:cubicBezTo>
                <a:lnTo>
                  <a:pt x="195" y="54"/>
                </a:lnTo>
                <a:close/>
                <a:moveTo>
                  <a:pt x="275" y="125"/>
                </a:moveTo>
                <a:lnTo>
                  <a:pt x="275" y="125"/>
                </a:lnTo>
                <a:cubicBezTo>
                  <a:pt x="275" y="178"/>
                  <a:pt x="275" y="178"/>
                  <a:pt x="275" y="178"/>
                </a:cubicBezTo>
                <a:cubicBezTo>
                  <a:pt x="222" y="178"/>
                  <a:pt x="222" y="178"/>
                  <a:pt x="222" y="178"/>
                </a:cubicBezTo>
                <a:cubicBezTo>
                  <a:pt x="222" y="125"/>
                  <a:pt x="222" y="125"/>
                  <a:pt x="222" y="125"/>
                </a:cubicBezTo>
                <a:lnTo>
                  <a:pt x="275" y="125"/>
                </a:lnTo>
                <a:close/>
                <a:moveTo>
                  <a:pt x="124" y="54"/>
                </a:moveTo>
                <a:lnTo>
                  <a:pt x="124" y="54"/>
                </a:lnTo>
                <a:cubicBezTo>
                  <a:pt x="178" y="54"/>
                  <a:pt x="178" y="54"/>
                  <a:pt x="178" y="54"/>
                </a:cubicBezTo>
                <a:cubicBezTo>
                  <a:pt x="178" y="107"/>
                  <a:pt x="178" y="107"/>
                  <a:pt x="178" y="107"/>
                </a:cubicBezTo>
                <a:cubicBezTo>
                  <a:pt x="124" y="107"/>
                  <a:pt x="124" y="107"/>
                  <a:pt x="124" y="107"/>
                </a:cubicBezTo>
                <a:lnTo>
                  <a:pt x="124" y="54"/>
                </a:lnTo>
                <a:close/>
                <a:moveTo>
                  <a:pt x="195" y="125"/>
                </a:moveTo>
                <a:lnTo>
                  <a:pt x="195" y="125"/>
                </a:lnTo>
                <a:cubicBezTo>
                  <a:pt x="195" y="178"/>
                  <a:pt x="195" y="178"/>
                  <a:pt x="195" y="178"/>
                </a:cubicBezTo>
                <a:cubicBezTo>
                  <a:pt x="151" y="178"/>
                  <a:pt x="151" y="178"/>
                  <a:pt x="151" y="178"/>
                </a:cubicBezTo>
                <a:cubicBezTo>
                  <a:pt x="151" y="125"/>
                  <a:pt x="151" y="125"/>
                  <a:pt x="151" y="125"/>
                </a:cubicBezTo>
                <a:lnTo>
                  <a:pt x="195" y="125"/>
                </a:lnTo>
                <a:close/>
                <a:moveTo>
                  <a:pt x="54" y="54"/>
                </a:moveTo>
                <a:lnTo>
                  <a:pt x="54" y="54"/>
                </a:lnTo>
                <a:cubicBezTo>
                  <a:pt x="98" y="54"/>
                  <a:pt x="98" y="54"/>
                  <a:pt x="98" y="54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54" y="107"/>
                  <a:pt x="54" y="107"/>
                  <a:pt x="54" y="107"/>
                </a:cubicBezTo>
                <a:lnTo>
                  <a:pt x="54" y="54"/>
                </a:lnTo>
                <a:close/>
                <a:moveTo>
                  <a:pt x="124" y="125"/>
                </a:moveTo>
                <a:lnTo>
                  <a:pt x="124" y="125"/>
                </a:lnTo>
                <a:cubicBezTo>
                  <a:pt x="124" y="178"/>
                  <a:pt x="124" y="178"/>
                  <a:pt x="124" y="178"/>
                </a:cubicBezTo>
                <a:cubicBezTo>
                  <a:pt x="71" y="178"/>
                  <a:pt x="71" y="178"/>
                  <a:pt x="71" y="178"/>
                </a:cubicBezTo>
                <a:cubicBezTo>
                  <a:pt x="71" y="125"/>
                  <a:pt x="71" y="125"/>
                  <a:pt x="71" y="125"/>
                </a:cubicBezTo>
                <a:lnTo>
                  <a:pt x="124" y="125"/>
                </a:lnTo>
                <a:close/>
                <a:moveTo>
                  <a:pt x="98" y="249"/>
                </a:moveTo>
                <a:lnTo>
                  <a:pt x="98" y="249"/>
                </a:lnTo>
                <a:cubicBezTo>
                  <a:pt x="54" y="249"/>
                  <a:pt x="54" y="249"/>
                  <a:pt x="54" y="249"/>
                </a:cubicBezTo>
                <a:cubicBezTo>
                  <a:pt x="54" y="204"/>
                  <a:pt x="54" y="204"/>
                  <a:pt x="54" y="204"/>
                </a:cubicBezTo>
                <a:cubicBezTo>
                  <a:pt x="98" y="204"/>
                  <a:pt x="98" y="204"/>
                  <a:pt x="98" y="204"/>
                </a:cubicBezTo>
                <a:lnTo>
                  <a:pt x="98" y="249"/>
                </a:lnTo>
                <a:close/>
                <a:moveTo>
                  <a:pt x="372" y="249"/>
                </a:moveTo>
                <a:lnTo>
                  <a:pt x="372" y="249"/>
                </a:lnTo>
                <a:cubicBezTo>
                  <a:pt x="124" y="249"/>
                  <a:pt x="124" y="249"/>
                  <a:pt x="124" y="249"/>
                </a:cubicBezTo>
                <a:cubicBezTo>
                  <a:pt x="124" y="204"/>
                  <a:pt x="124" y="204"/>
                  <a:pt x="124" y="204"/>
                </a:cubicBezTo>
                <a:cubicBezTo>
                  <a:pt x="372" y="204"/>
                  <a:pt x="372" y="204"/>
                  <a:pt x="372" y="204"/>
                </a:cubicBezTo>
                <a:lnTo>
                  <a:pt x="372" y="249"/>
                </a:lnTo>
                <a:close/>
                <a:moveTo>
                  <a:pt x="443" y="249"/>
                </a:moveTo>
                <a:lnTo>
                  <a:pt x="443" y="249"/>
                </a:lnTo>
                <a:cubicBezTo>
                  <a:pt x="399" y="249"/>
                  <a:pt x="399" y="249"/>
                  <a:pt x="399" y="249"/>
                </a:cubicBezTo>
                <a:cubicBezTo>
                  <a:pt x="399" y="204"/>
                  <a:pt x="399" y="204"/>
                  <a:pt x="399" y="204"/>
                </a:cubicBezTo>
                <a:cubicBezTo>
                  <a:pt x="443" y="204"/>
                  <a:pt x="443" y="204"/>
                  <a:pt x="443" y="204"/>
                </a:cubicBezTo>
                <a:lnTo>
                  <a:pt x="443" y="249"/>
                </a:lnTo>
                <a:close/>
                <a:moveTo>
                  <a:pt x="372" y="178"/>
                </a:moveTo>
                <a:lnTo>
                  <a:pt x="372" y="178"/>
                </a:lnTo>
                <a:cubicBezTo>
                  <a:pt x="372" y="125"/>
                  <a:pt x="372" y="125"/>
                  <a:pt x="372" y="125"/>
                </a:cubicBezTo>
                <a:cubicBezTo>
                  <a:pt x="425" y="125"/>
                  <a:pt x="425" y="125"/>
                  <a:pt x="425" y="125"/>
                </a:cubicBezTo>
                <a:cubicBezTo>
                  <a:pt x="425" y="178"/>
                  <a:pt x="425" y="178"/>
                  <a:pt x="425" y="178"/>
                </a:cubicBezTo>
                <a:lnTo>
                  <a:pt x="372" y="178"/>
                </a:lnTo>
                <a:close/>
                <a:moveTo>
                  <a:pt x="443" y="107"/>
                </a:moveTo>
                <a:lnTo>
                  <a:pt x="443" y="107"/>
                </a:lnTo>
                <a:cubicBezTo>
                  <a:pt x="346" y="107"/>
                  <a:pt x="346" y="107"/>
                  <a:pt x="346" y="107"/>
                </a:cubicBezTo>
                <a:cubicBezTo>
                  <a:pt x="346" y="54"/>
                  <a:pt x="346" y="54"/>
                  <a:pt x="346" y="54"/>
                </a:cubicBezTo>
                <a:cubicBezTo>
                  <a:pt x="443" y="54"/>
                  <a:pt x="443" y="54"/>
                  <a:pt x="443" y="54"/>
                </a:cubicBezTo>
                <a:lnTo>
                  <a:pt x="443" y="1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6" name="Freeform 86"/>
          <p:cNvSpPr>
            <a:spLocks noChangeArrowheads="1"/>
          </p:cNvSpPr>
          <p:nvPr/>
        </p:nvSpPr>
        <p:spPr bwMode="auto">
          <a:xfrm>
            <a:off x="3617782" y="2605253"/>
            <a:ext cx="357326" cy="292358"/>
          </a:xfrm>
          <a:custGeom>
            <a:avLst/>
            <a:gdLst>
              <a:gd name="T0" fmla="*/ 398 w 443"/>
              <a:gd name="T1" fmla="*/ 36 h 356"/>
              <a:gd name="T2" fmla="*/ 398 w 443"/>
              <a:gd name="T3" fmla="*/ 36 h 356"/>
              <a:gd name="T4" fmla="*/ 247 w 443"/>
              <a:gd name="T5" fmla="*/ 36 h 356"/>
              <a:gd name="T6" fmla="*/ 221 w 443"/>
              <a:gd name="T7" fmla="*/ 62 h 356"/>
              <a:gd name="T8" fmla="*/ 194 w 443"/>
              <a:gd name="T9" fmla="*/ 36 h 356"/>
              <a:gd name="T10" fmla="*/ 44 w 443"/>
              <a:gd name="T11" fmla="*/ 36 h 356"/>
              <a:gd name="T12" fmla="*/ 44 w 443"/>
              <a:gd name="T13" fmla="*/ 186 h 356"/>
              <a:gd name="T14" fmla="*/ 221 w 443"/>
              <a:gd name="T15" fmla="*/ 355 h 356"/>
              <a:gd name="T16" fmla="*/ 398 w 443"/>
              <a:gd name="T17" fmla="*/ 186 h 356"/>
              <a:gd name="T18" fmla="*/ 398 w 443"/>
              <a:gd name="T19" fmla="*/ 36 h 356"/>
              <a:gd name="T20" fmla="*/ 372 w 443"/>
              <a:gd name="T21" fmla="*/ 160 h 356"/>
              <a:gd name="T22" fmla="*/ 372 w 443"/>
              <a:gd name="T23" fmla="*/ 160 h 356"/>
              <a:gd name="T24" fmla="*/ 221 w 443"/>
              <a:gd name="T25" fmla="*/ 301 h 356"/>
              <a:gd name="T26" fmla="*/ 70 w 443"/>
              <a:gd name="T27" fmla="*/ 160 h 356"/>
              <a:gd name="T28" fmla="*/ 44 w 443"/>
              <a:gd name="T29" fmla="*/ 116 h 356"/>
              <a:gd name="T30" fmla="*/ 70 w 443"/>
              <a:gd name="T31" fmla="*/ 62 h 356"/>
              <a:gd name="T32" fmla="*/ 115 w 443"/>
              <a:gd name="T33" fmla="*/ 45 h 356"/>
              <a:gd name="T34" fmla="*/ 168 w 443"/>
              <a:gd name="T35" fmla="*/ 71 h 356"/>
              <a:gd name="T36" fmla="*/ 221 w 443"/>
              <a:gd name="T37" fmla="*/ 116 h 356"/>
              <a:gd name="T38" fmla="*/ 275 w 443"/>
              <a:gd name="T39" fmla="*/ 71 h 356"/>
              <a:gd name="T40" fmla="*/ 328 w 443"/>
              <a:gd name="T41" fmla="*/ 45 h 356"/>
              <a:gd name="T42" fmla="*/ 372 w 443"/>
              <a:gd name="T43" fmla="*/ 62 h 356"/>
              <a:gd name="T44" fmla="*/ 398 w 443"/>
              <a:gd name="T45" fmla="*/ 116 h 356"/>
              <a:gd name="T46" fmla="*/ 372 w 443"/>
              <a:gd name="T47" fmla="*/ 16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3" h="356">
                <a:moveTo>
                  <a:pt x="398" y="36"/>
                </a:moveTo>
                <a:lnTo>
                  <a:pt x="398" y="36"/>
                </a:lnTo>
                <a:cubicBezTo>
                  <a:pt x="354" y="0"/>
                  <a:pt x="292" y="0"/>
                  <a:pt x="247" y="36"/>
                </a:cubicBezTo>
                <a:cubicBezTo>
                  <a:pt x="221" y="62"/>
                  <a:pt x="221" y="62"/>
                  <a:pt x="221" y="62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50" y="0"/>
                  <a:pt x="88" y="0"/>
                  <a:pt x="44" y="36"/>
                </a:cubicBezTo>
                <a:cubicBezTo>
                  <a:pt x="0" y="80"/>
                  <a:pt x="0" y="151"/>
                  <a:pt x="44" y="186"/>
                </a:cubicBezTo>
                <a:cubicBezTo>
                  <a:pt x="221" y="355"/>
                  <a:pt x="221" y="355"/>
                  <a:pt x="221" y="355"/>
                </a:cubicBezTo>
                <a:cubicBezTo>
                  <a:pt x="398" y="186"/>
                  <a:pt x="398" y="186"/>
                  <a:pt x="398" y="186"/>
                </a:cubicBezTo>
                <a:cubicBezTo>
                  <a:pt x="442" y="151"/>
                  <a:pt x="442" y="80"/>
                  <a:pt x="398" y="36"/>
                </a:cubicBezTo>
                <a:close/>
                <a:moveTo>
                  <a:pt x="372" y="160"/>
                </a:moveTo>
                <a:lnTo>
                  <a:pt x="372" y="160"/>
                </a:lnTo>
                <a:cubicBezTo>
                  <a:pt x="221" y="301"/>
                  <a:pt x="221" y="301"/>
                  <a:pt x="221" y="301"/>
                </a:cubicBezTo>
                <a:cubicBezTo>
                  <a:pt x="70" y="160"/>
                  <a:pt x="70" y="160"/>
                  <a:pt x="70" y="160"/>
                </a:cubicBezTo>
                <a:cubicBezTo>
                  <a:pt x="53" y="151"/>
                  <a:pt x="44" y="133"/>
                  <a:pt x="44" y="116"/>
                </a:cubicBezTo>
                <a:cubicBezTo>
                  <a:pt x="44" y="89"/>
                  <a:pt x="53" y="80"/>
                  <a:pt x="70" y="62"/>
                </a:cubicBezTo>
                <a:cubicBezTo>
                  <a:pt x="79" y="53"/>
                  <a:pt x="97" y="45"/>
                  <a:pt x="115" y="45"/>
                </a:cubicBezTo>
                <a:cubicBezTo>
                  <a:pt x="141" y="45"/>
                  <a:pt x="159" y="53"/>
                  <a:pt x="168" y="71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75" y="71"/>
                  <a:pt x="275" y="71"/>
                  <a:pt x="275" y="71"/>
                </a:cubicBezTo>
                <a:cubicBezTo>
                  <a:pt x="283" y="53"/>
                  <a:pt x="301" y="45"/>
                  <a:pt x="328" y="45"/>
                </a:cubicBezTo>
                <a:cubicBezTo>
                  <a:pt x="345" y="45"/>
                  <a:pt x="363" y="53"/>
                  <a:pt x="372" y="62"/>
                </a:cubicBezTo>
                <a:cubicBezTo>
                  <a:pt x="389" y="80"/>
                  <a:pt x="398" y="89"/>
                  <a:pt x="398" y="116"/>
                </a:cubicBezTo>
                <a:cubicBezTo>
                  <a:pt x="398" y="133"/>
                  <a:pt x="389" y="151"/>
                  <a:pt x="372" y="1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7" name="Freeform 89"/>
          <p:cNvSpPr>
            <a:spLocks noChangeArrowheads="1"/>
          </p:cNvSpPr>
          <p:nvPr/>
        </p:nvSpPr>
        <p:spPr bwMode="auto">
          <a:xfrm>
            <a:off x="1989240" y="4996091"/>
            <a:ext cx="378983" cy="372486"/>
          </a:xfrm>
          <a:custGeom>
            <a:avLst/>
            <a:gdLst>
              <a:gd name="T0" fmla="*/ 230 w 462"/>
              <a:gd name="T1" fmla="*/ 0 h 453"/>
              <a:gd name="T2" fmla="*/ 230 w 462"/>
              <a:gd name="T3" fmla="*/ 0 h 453"/>
              <a:gd name="T4" fmla="*/ 0 w 462"/>
              <a:gd name="T5" fmla="*/ 222 h 453"/>
              <a:gd name="T6" fmla="*/ 230 w 462"/>
              <a:gd name="T7" fmla="*/ 452 h 453"/>
              <a:gd name="T8" fmla="*/ 461 w 462"/>
              <a:gd name="T9" fmla="*/ 222 h 453"/>
              <a:gd name="T10" fmla="*/ 230 w 462"/>
              <a:gd name="T11" fmla="*/ 0 h 453"/>
              <a:gd name="T12" fmla="*/ 230 w 462"/>
              <a:gd name="T13" fmla="*/ 302 h 453"/>
              <a:gd name="T14" fmla="*/ 230 w 462"/>
              <a:gd name="T15" fmla="*/ 302 h 453"/>
              <a:gd name="T16" fmla="*/ 159 w 462"/>
              <a:gd name="T17" fmla="*/ 222 h 453"/>
              <a:gd name="T18" fmla="*/ 230 w 462"/>
              <a:gd name="T19" fmla="*/ 151 h 453"/>
              <a:gd name="T20" fmla="*/ 301 w 462"/>
              <a:gd name="T21" fmla="*/ 222 h 453"/>
              <a:gd name="T22" fmla="*/ 230 w 462"/>
              <a:gd name="T23" fmla="*/ 30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62" h="453">
                <a:moveTo>
                  <a:pt x="230" y="0"/>
                </a:moveTo>
                <a:lnTo>
                  <a:pt x="230" y="0"/>
                </a:lnTo>
                <a:cubicBezTo>
                  <a:pt x="106" y="0"/>
                  <a:pt x="0" y="98"/>
                  <a:pt x="0" y="222"/>
                </a:cubicBezTo>
                <a:cubicBezTo>
                  <a:pt x="0" y="346"/>
                  <a:pt x="106" y="452"/>
                  <a:pt x="230" y="452"/>
                </a:cubicBezTo>
                <a:cubicBezTo>
                  <a:pt x="354" y="452"/>
                  <a:pt x="461" y="346"/>
                  <a:pt x="461" y="222"/>
                </a:cubicBezTo>
                <a:cubicBezTo>
                  <a:pt x="461" y="98"/>
                  <a:pt x="354" y="0"/>
                  <a:pt x="230" y="0"/>
                </a:cubicBezTo>
                <a:close/>
                <a:moveTo>
                  <a:pt x="230" y="302"/>
                </a:moveTo>
                <a:lnTo>
                  <a:pt x="230" y="302"/>
                </a:lnTo>
                <a:cubicBezTo>
                  <a:pt x="186" y="302"/>
                  <a:pt x="159" y="266"/>
                  <a:pt x="159" y="222"/>
                </a:cubicBezTo>
                <a:cubicBezTo>
                  <a:pt x="159" y="187"/>
                  <a:pt x="186" y="151"/>
                  <a:pt x="230" y="151"/>
                </a:cubicBezTo>
                <a:cubicBezTo>
                  <a:pt x="274" y="151"/>
                  <a:pt x="301" y="187"/>
                  <a:pt x="301" y="222"/>
                </a:cubicBezTo>
                <a:cubicBezTo>
                  <a:pt x="301" y="266"/>
                  <a:pt x="274" y="302"/>
                  <a:pt x="230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8" name="Freeform 97"/>
          <p:cNvSpPr>
            <a:spLocks noChangeArrowheads="1"/>
          </p:cNvSpPr>
          <p:nvPr/>
        </p:nvSpPr>
        <p:spPr bwMode="auto">
          <a:xfrm>
            <a:off x="2786186" y="5004753"/>
            <a:ext cx="407136" cy="349746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99" name="Freeform 101"/>
          <p:cNvSpPr>
            <a:spLocks noChangeArrowheads="1"/>
          </p:cNvSpPr>
          <p:nvPr/>
        </p:nvSpPr>
        <p:spPr bwMode="auto">
          <a:xfrm>
            <a:off x="3595043" y="4216470"/>
            <a:ext cx="406052" cy="311848"/>
          </a:xfrm>
          <a:custGeom>
            <a:avLst/>
            <a:gdLst>
              <a:gd name="T0" fmla="*/ 80 w 497"/>
              <a:gd name="T1" fmla="*/ 248 h 382"/>
              <a:gd name="T2" fmla="*/ 80 w 497"/>
              <a:gd name="T3" fmla="*/ 248 h 382"/>
              <a:gd name="T4" fmla="*/ 159 w 497"/>
              <a:gd name="T5" fmla="*/ 328 h 382"/>
              <a:gd name="T6" fmla="*/ 248 w 497"/>
              <a:gd name="T7" fmla="*/ 381 h 382"/>
              <a:gd name="T8" fmla="*/ 337 w 497"/>
              <a:gd name="T9" fmla="*/ 337 h 382"/>
              <a:gd name="T10" fmla="*/ 390 w 497"/>
              <a:gd name="T11" fmla="*/ 258 h 382"/>
              <a:gd name="T12" fmla="*/ 248 w 497"/>
              <a:gd name="T13" fmla="*/ 328 h 382"/>
              <a:gd name="T14" fmla="*/ 80 w 497"/>
              <a:gd name="T15" fmla="*/ 248 h 382"/>
              <a:gd name="T16" fmla="*/ 487 w 497"/>
              <a:gd name="T17" fmla="*/ 124 h 382"/>
              <a:gd name="T18" fmla="*/ 487 w 497"/>
              <a:gd name="T19" fmla="*/ 124 h 382"/>
              <a:gd name="T20" fmla="*/ 274 w 497"/>
              <a:gd name="T21" fmla="*/ 9 h 382"/>
              <a:gd name="T22" fmla="*/ 221 w 497"/>
              <a:gd name="T23" fmla="*/ 9 h 382"/>
              <a:gd name="T24" fmla="*/ 9 w 497"/>
              <a:gd name="T25" fmla="*/ 124 h 382"/>
              <a:gd name="T26" fmla="*/ 9 w 497"/>
              <a:gd name="T27" fmla="*/ 160 h 382"/>
              <a:gd name="T28" fmla="*/ 221 w 497"/>
              <a:gd name="T29" fmla="*/ 275 h 382"/>
              <a:gd name="T30" fmla="*/ 274 w 497"/>
              <a:gd name="T31" fmla="*/ 275 h 382"/>
              <a:gd name="T32" fmla="*/ 408 w 497"/>
              <a:gd name="T33" fmla="*/ 195 h 382"/>
              <a:gd name="T34" fmla="*/ 266 w 497"/>
              <a:gd name="T35" fmla="*/ 160 h 382"/>
              <a:gd name="T36" fmla="*/ 248 w 497"/>
              <a:gd name="T37" fmla="*/ 168 h 382"/>
              <a:gd name="T38" fmla="*/ 203 w 497"/>
              <a:gd name="T39" fmla="*/ 133 h 382"/>
              <a:gd name="T40" fmla="*/ 248 w 497"/>
              <a:gd name="T41" fmla="*/ 107 h 382"/>
              <a:gd name="T42" fmla="*/ 293 w 497"/>
              <a:gd name="T43" fmla="*/ 124 h 382"/>
              <a:gd name="T44" fmla="*/ 443 w 497"/>
              <a:gd name="T45" fmla="*/ 177 h 382"/>
              <a:gd name="T46" fmla="*/ 487 w 497"/>
              <a:gd name="T47" fmla="*/ 160 h 382"/>
              <a:gd name="T48" fmla="*/ 487 w 497"/>
              <a:gd name="T49" fmla="*/ 124 h 382"/>
              <a:gd name="T50" fmla="*/ 425 w 497"/>
              <a:gd name="T51" fmla="*/ 346 h 382"/>
              <a:gd name="T52" fmla="*/ 425 w 497"/>
              <a:gd name="T53" fmla="*/ 346 h 382"/>
              <a:gd name="T54" fmla="*/ 461 w 497"/>
              <a:gd name="T55" fmla="*/ 337 h 382"/>
              <a:gd name="T56" fmla="*/ 443 w 497"/>
              <a:gd name="T57" fmla="*/ 177 h 382"/>
              <a:gd name="T58" fmla="*/ 408 w 497"/>
              <a:gd name="T59" fmla="*/ 195 h 382"/>
              <a:gd name="T60" fmla="*/ 425 w 497"/>
              <a:gd name="T61" fmla="*/ 346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382">
                <a:moveTo>
                  <a:pt x="80" y="248"/>
                </a:moveTo>
                <a:lnTo>
                  <a:pt x="80" y="248"/>
                </a:lnTo>
                <a:cubicBezTo>
                  <a:pt x="97" y="293"/>
                  <a:pt x="106" y="311"/>
                  <a:pt x="159" y="328"/>
                </a:cubicBezTo>
                <a:cubicBezTo>
                  <a:pt x="203" y="355"/>
                  <a:pt x="230" y="381"/>
                  <a:pt x="248" y="381"/>
                </a:cubicBezTo>
                <a:cubicBezTo>
                  <a:pt x="266" y="381"/>
                  <a:pt x="293" y="355"/>
                  <a:pt x="337" y="337"/>
                </a:cubicBezTo>
                <a:cubicBezTo>
                  <a:pt x="390" y="311"/>
                  <a:pt x="372" y="311"/>
                  <a:pt x="390" y="258"/>
                </a:cubicBezTo>
                <a:cubicBezTo>
                  <a:pt x="248" y="328"/>
                  <a:pt x="248" y="328"/>
                  <a:pt x="248" y="328"/>
                </a:cubicBezTo>
                <a:lnTo>
                  <a:pt x="80" y="248"/>
                </a:lnTo>
                <a:close/>
                <a:moveTo>
                  <a:pt x="487" y="124"/>
                </a:moveTo>
                <a:lnTo>
                  <a:pt x="487" y="124"/>
                </a:lnTo>
                <a:cubicBezTo>
                  <a:pt x="274" y="9"/>
                  <a:pt x="274" y="9"/>
                  <a:pt x="274" y="9"/>
                </a:cubicBezTo>
                <a:cubicBezTo>
                  <a:pt x="266" y="0"/>
                  <a:pt x="239" y="0"/>
                  <a:pt x="221" y="9"/>
                </a:cubicBezTo>
                <a:cubicBezTo>
                  <a:pt x="9" y="124"/>
                  <a:pt x="9" y="124"/>
                  <a:pt x="9" y="124"/>
                </a:cubicBezTo>
                <a:cubicBezTo>
                  <a:pt x="0" y="133"/>
                  <a:pt x="0" y="142"/>
                  <a:pt x="9" y="160"/>
                </a:cubicBezTo>
                <a:cubicBezTo>
                  <a:pt x="221" y="275"/>
                  <a:pt x="221" y="275"/>
                  <a:pt x="221" y="275"/>
                </a:cubicBezTo>
                <a:cubicBezTo>
                  <a:pt x="239" y="284"/>
                  <a:pt x="266" y="284"/>
                  <a:pt x="274" y="275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266" y="160"/>
                  <a:pt x="266" y="160"/>
                  <a:pt x="266" y="160"/>
                </a:cubicBezTo>
                <a:cubicBezTo>
                  <a:pt x="257" y="160"/>
                  <a:pt x="257" y="168"/>
                  <a:pt x="248" y="168"/>
                </a:cubicBezTo>
                <a:cubicBezTo>
                  <a:pt x="221" y="168"/>
                  <a:pt x="203" y="151"/>
                  <a:pt x="203" y="133"/>
                </a:cubicBezTo>
                <a:cubicBezTo>
                  <a:pt x="203" y="124"/>
                  <a:pt x="221" y="107"/>
                  <a:pt x="248" y="107"/>
                </a:cubicBezTo>
                <a:cubicBezTo>
                  <a:pt x="266" y="107"/>
                  <a:pt x="284" y="115"/>
                  <a:pt x="293" y="124"/>
                </a:cubicBezTo>
                <a:cubicBezTo>
                  <a:pt x="443" y="177"/>
                  <a:pt x="443" y="177"/>
                  <a:pt x="443" y="177"/>
                </a:cubicBezTo>
                <a:cubicBezTo>
                  <a:pt x="487" y="160"/>
                  <a:pt x="487" y="160"/>
                  <a:pt x="487" y="160"/>
                </a:cubicBezTo>
                <a:cubicBezTo>
                  <a:pt x="496" y="142"/>
                  <a:pt x="496" y="133"/>
                  <a:pt x="487" y="124"/>
                </a:cubicBezTo>
                <a:close/>
                <a:moveTo>
                  <a:pt x="425" y="346"/>
                </a:moveTo>
                <a:lnTo>
                  <a:pt x="425" y="346"/>
                </a:lnTo>
                <a:cubicBezTo>
                  <a:pt x="416" y="355"/>
                  <a:pt x="452" y="364"/>
                  <a:pt x="461" y="337"/>
                </a:cubicBezTo>
                <a:cubicBezTo>
                  <a:pt x="469" y="213"/>
                  <a:pt x="443" y="177"/>
                  <a:pt x="443" y="177"/>
                </a:cubicBezTo>
                <a:cubicBezTo>
                  <a:pt x="408" y="195"/>
                  <a:pt x="408" y="195"/>
                  <a:pt x="408" y="195"/>
                </a:cubicBezTo>
                <a:cubicBezTo>
                  <a:pt x="408" y="195"/>
                  <a:pt x="443" y="222"/>
                  <a:pt x="425" y="3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00" name="Freeform 103"/>
          <p:cNvSpPr>
            <a:spLocks noChangeArrowheads="1"/>
          </p:cNvSpPr>
          <p:nvPr/>
        </p:nvSpPr>
        <p:spPr bwMode="auto">
          <a:xfrm>
            <a:off x="2018476" y="4173157"/>
            <a:ext cx="315097" cy="398473"/>
          </a:xfrm>
          <a:custGeom>
            <a:avLst/>
            <a:gdLst>
              <a:gd name="T0" fmla="*/ 116 w 383"/>
              <a:gd name="T1" fmla="*/ 62 h 488"/>
              <a:gd name="T2" fmla="*/ 116 w 383"/>
              <a:gd name="T3" fmla="*/ 62 h 488"/>
              <a:gd name="T4" fmla="*/ 116 w 383"/>
              <a:gd name="T5" fmla="*/ 355 h 488"/>
              <a:gd name="T6" fmla="*/ 63 w 383"/>
              <a:gd name="T7" fmla="*/ 364 h 488"/>
              <a:gd name="T8" fmla="*/ 18 w 383"/>
              <a:gd name="T9" fmla="*/ 443 h 488"/>
              <a:gd name="T10" fmla="*/ 98 w 383"/>
              <a:gd name="T11" fmla="*/ 470 h 488"/>
              <a:gd name="T12" fmla="*/ 160 w 383"/>
              <a:gd name="T13" fmla="*/ 399 h 488"/>
              <a:gd name="T14" fmla="*/ 160 w 383"/>
              <a:gd name="T15" fmla="*/ 160 h 488"/>
              <a:gd name="T16" fmla="*/ 337 w 383"/>
              <a:gd name="T17" fmla="*/ 115 h 488"/>
              <a:gd name="T18" fmla="*/ 337 w 383"/>
              <a:gd name="T19" fmla="*/ 311 h 488"/>
              <a:gd name="T20" fmla="*/ 284 w 383"/>
              <a:gd name="T21" fmla="*/ 311 h 488"/>
              <a:gd name="T22" fmla="*/ 239 w 383"/>
              <a:gd name="T23" fmla="*/ 399 h 488"/>
              <a:gd name="T24" fmla="*/ 319 w 383"/>
              <a:gd name="T25" fmla="*/ 425 h 488"/>
              <a:gd name="T26" fmla="*/ 382 w 383"/>
              <a:gd name="T27" fmla="*/ 355 h 488"/>
              <a:gd name="T28" fmla="*/ 382 w 383"/>
              <a:gd name="T29" fmla="*/ 0 h 488"/>
              <a:gd name="T30" fmla="*/ 116 w 383"/>
              <a:gd name="T31" fmla="*/ 62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3" h="488">
                <a:moveTo>
                  <a:pt x="116" y="62"/>
                </a:moveTo>
                <a:lnTo>
                  <a:pt x="116" y="62"/>
                </a:lnTo>
                <a:cubicBezTo>
                  <a:pt x="116" y="355"/>
                  <a:pt x="116" y="355"/>
                  <a:pt x="116" y="355"/>
                </a:cubicBezTo>
                <a:cubicBezTo>
                  <a:pt x="98" y="355"/>
                  <a:pt x="80" y="355"/>
                  <a:pt x="63" y="364"/>
                </a:cubicBezTo>
                <a:cubicBezTo>
                  <a:pt x="18" y="372"/>
                  <a:pt x="0" y="417"/>
                  <a:pt x="18" y="443"/>
                </a:cubicBezTo>
                <a:cubicBezTo>
                  <a:pt x="27" y="478"/>
                  <a:pt x="63" y="487"/>
                  <a:pt x="98" y="470"/>
                </a:cubicBezTo>
                <a:cubicBezTo>
                  <a:pt x="133" y="461"/>
                  <a:pt x="160" y="434"/>
                  <a:pt x="160" y="399"/>
                </a:cubicBezTo>
                <a:cubicBezTo>
                  <a:pt x="160" y="399"/>
                  <a:pt x="160" y="248"/>
                  <a:pt x="160" y="160"/>
                </a:cubicBezTo>
                <a:cubicBezTo>
                  <a:pt x="337" y="115"/>
                  <a:pt x="337" y="115"/>
                  <a:pt x="337" y="115"/>
                </a:cubicBezTo>
                <a:cubicBezTo>
                  <a:pt x="337" y="311"/>
                  <a:pt x="337" y="311"/>
                  <a:pt x="337" y="311"/>
                </a:cubicBezTo>
                <a:cubicBezTo>
                  <a:pt x="319" y="301"/>
                  <a:pt x="301" y="301"/>
                  <a:pt x="284" y="311"/>
                </a:cubicBezTo>
                <a:cubicBezTo>
                  <a:pt x="239" y="328"/>
                  <a:pt x="222" y="364"/>
                  <a:pt x="239" y="399"/>
                </a:cubicBezTo>
                <a:cubicBezTo>
                  <a:pt x="248" y="425"/>
                  <a:pt x="284" y="434"/>
                  <a:pt x="319" y="425"/>
                </a:cubicBezTo>
                <a:cubicBezTo>
                  <a:pt x="355" y="408"/>
                  <a:pt x="382" y="381"/>
                  <a:pt x="382" y="355"/>
                </a:cubicBezTo>
                <a:cubicBezTo>
                  <a:pt x="382" y="0"/>
                  <a:pt x="382" y="0"/>
                  <a:pt x="382" y="0"/>
                </a:cubicBezTo>
                <a:lnTo>
                  <a:pt x="116" y="6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01" name="Freeform 114"/>
          <p:cNvSpPr>
            <a:spLocks noChangeArrowheads="1"/>
          </p:cNvSpPr>
          <p:nvPr/>
        </p:nvSpPr>
        <p:spPr bwMode="auto">
          <a:xfrm>
            <a:off x="2800263" y="4173157"/>
            <a:ext cx="378983" cy="398473"/>
          </a:xfrm>
          <a:custGeom>
            <a:avLst/>
            <a:gdLst>
              <a:gd name="T0" fmla="*/ 443 w 462"/>
              <a:gd name="T1" fmla="*/ 301 h 488"/>
              <a:gd name="T2" fmla="*/ 443 w 462"/>
              <a:gd name="T3" fmla="*/ 301 h 488"/>
              <a:gd name="T4" fmla="*/ 408 w 462"/>
              <a:gd name="T5" fmla="*/ 266 h 488"/>
              <a:gd name="T6" fmla="*/ 408 w 462"/>
              <a:gd name="T7" fmla="*/ 221 h 488"/>
              <a:gd name="T8" fmla="*/ 443 w 462"/>
              <a:gd name="T9" fmla="*/ 186 h 488"/>
              <a:gd name="T10" fmla="*/ 443 w 462"/>
              <a:gd name="T11" fmla="*/ 160 h 488"/>
              <a:gd name="T12" fmla="*/ 381 w 462"/>
              <a:gd name="T13" fmla="*/ 151 h 488"/>
              <a:gd name="T14" fmla="*/ 364 w 462"/>
              <a:gd name="T15" fmla="*/ 124 h 488"/>
              <a:gd name="T16" fmla="*/ 390 w 462"/>
              <a:gd name="T17" fmla="*/ 36 h 488"/>
              <a:gd name="T18" fmla="*/ 381 w 462"/>
              <a:gd name="T19" fmla="*/ 27 h 488"/>
              <a:gd name="T20" fmla="*/ 311 w 462"/>
              <a:gd name="T21" fmla="*/ 71 h 488"/>
              <a:gd name="T22" fmla="*/ 267 w 462"/>
              <a:gd name="T23" fmla="*/ 53 h 488"/>
              <a:gd name="T24" fmla="*/ 248 w 462"/>
              <a:gd name="T25" fmla="*/ 17 h 488"/>
              <a:gd name="T26" fmla="*/ 213 w 462"/>
              <a:gd name="T27" fmla="*/ 17 h 488"/>
              <a:gd name="T28" fmla="*/ 195 w 462"/>
              <a:gd name="T29" fmla="*/ 53 h 488"/>
              <a:gd name="T30" fmla="*/ 151 w 462"/>
              <a:gd name="T31" fmla="*/ 71 h 488"/>
              <a:gd name="T32" fmla="*/ 116 w 462"/>
              <a:gd name="T33" fmla="*/ 53 h 488"/>
              <a:gd name="T34" fmla="*/ 89 w 462"/>
              <a:gd name="T35" fmla="*/ 71 h 488"/>
              <a:gd name="T36" fmla="*/ 89 w 462"/>
              <a:gd name="T37" fmla="*/ 106 h 488"/>
              <a:gd name="T38" fmla="*/ 63 w 462"/>
              <a:gd name="T39" fmla="*/ 142 h 488"/>
              <a:gd name="T40" fmla="*/ 18 w 462"/>
              <a:gd name="T41" fmla="*/ 160 h 488"/>
              <a:gd name="T42" fmla="*/ 18 w 462"/>
              <a:gd name="T43" fmla="*/ 186 h 488"/>
              <a:gd name="T44" fmla="*/ 63 w 462"/>
              <a:gd name="T45" fmla="*/ 221 h 488"/>
              <a:gd name="T46" fmla="*/ 63 w 462"/>
              <a:gd name="T47" fmla="*/ 266 h 488"/>
              <a:gd name="T48" fmla="*/ 18 w 462"/>
              <a:gd name="T49" fmla="*/ 301 h 488"/>
              <a:gd name="T50" fmla="*/ 27 w 462"/>
              <a:gd name="T51" fmla="*/ 319 h 488"/>
              <a:gd name="T52" fmla="*/ 71 w 462"/>
              <a:gd name="T53" fmla="*/ 328 h 488"/>
              <a:gd name="T54" fmla="*/ 98 w 462"/>
              <a:gd name="T55" fmla="*/ 364 h 488"/>
              <a:gd name="T56" fmla="*/ 71 w 462"/>
              <a:gd name="T57" fmla="*/ 443 h 488"/>
              <a:gd name="T58" fmla="*/ 89 w 462"/>
              <a:gd name="T59" fmla="*/ 461 h 488"/>
              <a:gd name="T60" fmla="*/ 142 w 462"/>
              <a:gd name="T61" fmla="*/ 425 h 488"/>
              <a:gd name="T62" fmla="*/ 186 w 462"/>
              <a:gd name="T63" fmla="*/ 434 h 488"/>
              <a:gd name="T64" fmla="*/ 213 w 462"/>
              <a:gd name="T65" fmla="*/ 470 h 488"/>
              <a:gd name="T66" fmla="*/ 248 w 462"/>
              <a:gd name="T67" fmla="*/ 470 h 488"/>
              <a:gd name="T68" fmla="*/ 267 w 462"/>
              <a:gd name="T69" fmla="*/ 425 h 488"/>
              <a:gd name="T70" fmla="*/ 311 w 462"/>
              <a:gd name="T71" fmla="*/ 408 h 488"/>
              <a:gd name="T72" fmla="*/ 355 w 462"/>
              <a:gd name="T73" fmla="*/ 434 h 488"/>
              <a:gd name="T74" fmla="*/ 373 w 462"/>
              <a:gd name="T75" fmla="*/ 417 h 488"/>
              <a:gd name="T76" fmla="*/ 373 w 462"/>
              <a:gd name="T77" fmla="*/ 372 h 488"/>
              <a:gd name="T78" fmla="*/ 399 w 462"/>
              <a:gd name="T79" fmla="*/ 337 h 488"/>
              <a:gd name="T80" fmla="*/ 443 w 462"/>
              <a:gd name="T81" fmla="*/ 328 h 488"/>
              <a:gd name="T82" fmla="*/ 443 w 462"/>
              <a:gd name="T83" fmla="*/ 301 h 488"/>
              <a:gd name="T84" fmla="*/ 257 w 462"/>
              <a:gd name="T85" fmla="*/ 346 h 488"/>
              <a:gd name="T86" fmla="*/ 257 w 462"/>
              <a:gd name="T87" fmla="*/ 346 h 488"/>
              <a:gd name="T88" fmla="*/ 204 w 462"/>
              <a:gd name="T89" fmla="*/ 346 h 488"/>
              <a:gd name="T90" fmla="*/ 204 w 462"/>
              <a:gd name="T91" fmla="*/ 292 h 488"/>
              <a:gd name="T92" fmla="*/ 257 w 462"/>
              <a:gd name="T93" fmla="*/ 292 h 488"/>
              <a:gd name="T94" fmla="*/ 257 w 462"/>
              <a:gd name="T95" fmla="*/ 346 h 488"/>
              <a:gd name="T96" fmla="*/ 257 w 462"/>
              <a:gd name="T97" fmla="*/ 266 h 488"/>
              <a:gd name="T98" fmla="*/ 257 w 462"/>
              <a:gd name="T99" fmla="*/ 266 h 488"/>
              <a:gd name="T100" fmla="*/ 204 w 462"/>
              <a:gd name="T101" fmla="*/ 266 h 488"/>
              <a:gd name="T102" fmla="*/ 204 w 462"/>
              <a:gd name="T103" fmla="*/ 133 h 488"/>
              <a:gd name="T104" fmla="*/ 257 w 462"/>
              <a:gd name="T105" fmla="*/ 133 h 488"/>
              <a:gd name="T106" fmla="*/ 257 w 462"/>
              <a:gd name="T107" fmla="*/ 26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62" h="488">
                <a:moveTo>
                  <a:pt x="443" y="301"/>
                </a:moveTo>
                <a:lnTo>
                  <a:pt x="443" y="301"/>
                </a:lnTo>
                <a:cubicBezTo>
                  <a:pt x="408" y="266"/>
                  <a:pt x="408" y="266"/>
                  <a:pt x="408" y="266"/>
                </a:cubicBezTo>
                <a:cubicBezTo>
                  <a:pt x="390" y="248"/>
                  <a:pt x="390" y="230"/>
                  <a:pt x="408" y="221"/>
                </a:cubicBezTo>
                <a:cubicBezTo>
                  <a:pt x="443" y="186"/>
                  <a:pt x="443" y="186"/>
                  <a:pt x="443" y="186"/>
                </a:cubicBezTo>
                <a:cubicBezTo>
                  <a:pt x="461" y="168"/>
                  <a:pt x="452" y="160"/>
                  <a:pt x="443" y="160"/>
                </a:cubicBezTo>
                <a:cubicBezTo>
                  <a:pt x="381" y="151"/>
                  <a:pt x="381" y="151"/>
                  <a:pt x="381" y="151"/>
                </a:cubicBezTo>
                <a:cubicBezTo>
                  <a:pt x="364" y="151"/>
                  <a:pt x="355" y="142"/>
                  <a:pt x="364" y="124"/>
                </a:cubicBezTo>
                <a:cubicBezTo>
                  <a:pt x="390" y="36"/>
                  <a:pt x="390" y="36"/>
                  <a:pt x="390" y="36"/>
                </a:cubicBezTo>
                <a:cubicBezTo>
                  <a:pt x="399" y="27"/>
                  <a:pt x="390" y="17"/>
                  <a:pt x="381" y="27"/>
                </a:cubicBezTo>
                <a:cubicBezTo>
                  <a:pt x="311" y="71"/>
                  <a:pt x="311" y="71"/>
                  <a:pt x="311" y="71"/>
                </a:cubicBezTo>
                <a:cubicBezTo>
                  <a:pt x="292" y="80"/>
                  <a:pt x="275" y="71"/>
                  <a:pt x="267" y="53"/>
                </a:cubicBezTo>
                <a:cubicBezTo>
                  <a:pt x="248" y="17"/>
                  <a:pt x="248" y="17"/>
                  <a:pt x="248" y="17"/>
                </a:cubicBezTo>
                <a:cubicBezTo>
                  <a:pt x="239" y="0"/>
                  <a:pt x="222" y="0"/>
                  <a:pt x="213" y="17"/>
                </a:cubicBezTo>
                <a:cubicBezTo>
                  <a:pt x="195" y="53"/>
                  <a:pt x="195" y="53"/>
                  <a:pt x="195" y="53"/>
                </a:cubicBezTo>
                <a:cubicBezTo>
                  <a:pt x="186" y="71"/>
                  <a:pt x="169" y="71"/>
                  <a:pt x="151" y="71"/>
                </a:cubicBezTo>
                <a:cubicBezTo>
                  <a:pt x="116" y="53"/>
                  <a:pt x="116" y="53"/>
                  <a:pt x="116" y="53"/>
                </a:cubicBezTo>
                <a:cubicBezTo>
                  <a:pt x="98" y="45"/>
                  <a:pt x="80" y="53"/>
                  <a:pt x="89" y="71"/>
                </a:cubicBezTo>
                <a:cubicBezTo>
                  <a:pt x="89" y="106"/>
                  <a:pt x="89" y="106"/>
                  <a:pt x="89" y="106"/>
                </a:cubicBezTo>
                <a:cubicBezTo>
                  <a:pt x="89" y="124"/>
                  <a:pt x="80" y="142"/>
                  <a:pt x="63" y="142"/>
                </a:cubicBezTo>
                <a:cubicBezTo>
                  <a:pt x="18" y="160"/>
                  <a:pt x="18" y="160"/>
                  <a:pt x="18" y="160"/>
                </a:cubicBezTo>
                <a:cubicBezTo>
                  <a:pt x="9" y="160"/>
                  <a:pt x="0" y="168"/>
                  <a:pt x="18" y="186"/>
                </a:cubicBezTo>
                <a:cubicBezTo>
                  <a:pt x="63" y="221"/>
                  <a:pt x="63" y="221"/>
                  <a:pt x="63" y="221"/>
                </a:cubicBezTo>
                <a:cubicBezTo>
                  <a:pt x="71" y="230"/>
                  <a:pt x="71" y="248"/>
                  <a:pt x="63" y="266"/>
                </a:cubicBezTo>
                <a:cubicBezTo>
                  <a:pt x="18" y="301"/>
                  <a:pt x="18" y="301"/>
                  <a:pt x="18" y="301"/>
                </a:cubicBezTo>
                <a:cubicBezTo>
                  <a:pt x="0" y="311"/>
                  <a:pt x="9" y="319"/>
                  <a:pt x="27" y="319"/>
                </a:cubicBezTo>
                <a:cubicBezTo>
                  <a:pt x="71" y="328"/>
                  <a:pt x="71" y="328"/>
                  <a:pt x="71" y="328"/>
                </a:cubicBezTo>
                <a:cubicBezTo>
                  <a:pt x="89" y="328"/>
                  <a:pt x="98" y="346"/>
                  <a:pt x="98" y="364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63" y="461"/>
                  <a:pt x="71" y="461"/>
                  <a:pt x="89" y="461"/>
                </a:cubicBezTo>
                <a:cubicBezTo>
                  <a:pt x="142" y="425"/>
                  <a:pt x="142" y="425"/>
                  <a:pt x="142" y="425"/>
                </a:cubicBezTo>
                <a:cubicBezTo>
                  <a:pt x="160" y="417"/>
                  <a:pt x="177" y="417"/>
                  <a:pt x="186" y="434"/>
                </a:cubicBezTo>
                <a:cubicBezTo>
                  <a:pt x="213" y="470"/>
                  <a:pt x="213" y="470"/>
                  <a:pt x="213" y="470"/>
                </a:cubicBezTo>
                <a:cubicBezTo>
                  <a:pt x="222" y="487"/>
                  <a:pt x="239" y="478"/>
                  <a:pt x="248" y="470"/>
                </a:cubicBezTo>
                <a:cubicBezTo>
                  <a:pt x="267" y="425"/>
                  <a:pt x="267" y="425"/>
                  <a:pt x="267" y="425"/>
                </a:cubicBezTo>
                <a:cubicBezTo>
                  <a:pt x="275" y="408"/>
                  <a:pt x="292" y="408"/>
                  <a:pt x="311" y="408"/>
                </a:cubicBezTo>
                <a:cubicBezTo>
                  <a:pt x="355" y="434"/>
                  <a:pt x="355" y="434"/>
                  <a:pt x="355" y="434"/>
                </a:cubicBezTo>
                <a:cubicBezTo>
                  <a:pt x="364" y="443"/>
                  <a:pt x="381" y="434"/>
                  <a:pt x="373" y="417"/>
                </a:cubicBezTo>
                <a:cubicBezTo>
                  <a:pt x="373" y="372"/>
                  <a:pt x="373" y="372"/>
                  <a:pt x="373" y="372"/>
                </a:cubicBezTo>
                <a:cubicBezTo>
                  <a:pt x="373" y="364"/>
                  <a:pt x="390" y="346"/>
                  <a:pt x="399" y="337"/>
                </a:cubicBezTo>
                <a:cubicBezTo>
                  <a:pt x="443" y="328"/>
                  <a:pt x="443" y="328"/>
                  <a:pt x="443" y="328"/>
                </a:cubicBezTo>
                <a:cubicBezTo>
                  <a:pt x="452" y="319"/>
                  <a:pt x="461" y="311"/>
                  <a:pt x="443" y="301"/>
                </a:cubicBezTo>
                <a:close/>
                <a:moveTo>
                  <a:pt x="257" y="346"/>
                </a:moveTo>
                <a:lnTo>
                  <a:pt x="257" y="346"/>
                </a:lnTo>
                <a:cubicBezTo>
                  <a:pt x="204" y="346"/>
                  <a:pt x="204" y="346"/>
                  <a:pt x="204" y="346"/>
                </a:cubicBezTo>
                <a:cubicBezTo>
                  <a:pt x="204" y="292"/>
                  <a:pt x="204" y="292"/>
                  <a:pt x="204" y="292"/>
                </a:cubicBezTo>
                <a:cubicBezTo>
                  <a:pt x="257" y="292"/>
                  <a:pt x="257" y="292"/>
                  <a:pt x="257" y="292"/>
                </a:cubicBezTo>
                <a:lnTo>
                  <a:pt x="257" y="346"/>
                </a:lnTo>
                <a:close/>
                <a:moveTo>
                  <a:pt x="257" y="266"/>
                </a:moveTo>
                <a:lnTo>
                  <a:pt x="257" y="266"/>
                </a:lnTo>
                <a:cubicBezTo>
                  <a:pt x="204" y="266"/>
                  <a:pt x="204" y="266"/>
                  <a:pt x="204" y="266"/>
                </a:cubicBezTo>
                <a:cubicBezTo>
                  <a:pt x="204" y="133"/>
                  <a:pt x="204" y="133"/>
                  <a:pt x="204" y="133"/>
                </a:cubicBezTo>
                <a:cubicBezTo>
                  <a:pt x="257" y="133"/>
                  <a:pt x="257" y="133"/>
                  <a:pt x="257" y="133"/>
                </a:cubicBezTo>
                <a:lnTo>
                  <a:pt x="257" y="2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02" name="Freeform 119"/>
          <p:cNvSpPr>
            <a:spLocks noChangeArrowheads="1"/>
          </p:cNvSpPr>
          <p:nvPr/>
        </p:nvSpPr>
        <p:spPr bwMode="auto">
          <a:xfrm>
            <a:off x="1975164" y="5808196"/>
            <a:ext cx="407136" cy="363823"/>
          </a:xfrm>
          <a:custGeom>
            <a:avLst/>
            <a:gdLst>
              <a:gd name="T0" fmla="*/ 443 w 497"/>
              <a:gd name="T1" fmla="*/ 70 h 444"/>
              <a:gd name="T2" fmla="*/ 443 w 497"/>
              <a:gd name="T3" fmla="*/ 70 h 444"/>
              <a:gd name="T4" fmla="*/ 426 w 497"/>
              <a:gd name="T5" fmla="*/ 70 h 444"/>
              <a:gd name="T6" fmla="*/ 426 w 497"/>
              <a:gd name="T7" fmla="*/ 443 h 444"/>
              <a:gd name="T8" fmla="*/ 443 w 497"/>
              <a:gd name="T9" fmla="*/ 443 h 444"/>
              <a:gd name="T10" fmla="*/ 496 w 497"/>
              <a:gd name="T11" fmla="*/ 398 h 444"/>
              <a:gd name="T12" fmla="*/ 496 w 497"/>
              <a:gd name="T13" fmla="*/ 124 h 444"/>
              <a:gd name="T14" fmla="*/ 443 w 497"/>
              <a:gd name="T15" fmla="*/ 70 h 444"/>
              <a:gd name="T16" fmla="*/ 0 w 497"/>
              <a:gd name="T17" fmla="*/ 124 h 444"/>
              <a:gd name="T18" fmla="*/ 0 w 497"/>
              <a:gd name="T19" fmla="*/ 124 h 444"/>
              <a:gd name="T20" fmla="*/ 0 w 497"/>
              <a:gd name="T21" fmla="*/ 398 h 444"/>
              <a:gd name="T22" fmla="*/ 53 w 497"/>
              <a:gd name="T23" fmla="*/ 443 h 444"/>
              <a:gd name="T24" fmla="*/ 71 w 497"/>
              <a:gd name="T25" fmla="*/ 443 h 444"/>
              <a:gd name="T26" fmla="*/ 71 w 497"/>
              <a:gd name="T27" fmla="*/ 70 h 444"/>
              <a:gd name="T28" fmla="*/ 53 w 497"/>
              <a:gd name="T29" fmla="*/ 70 h 444"/>
              <a:gd name="T30" fmla="*/ 0 w 497"/>
              <a:gd name="T31" fmla="*/ 124 h 444"/>
              <a:gd name="T32" fmla="*/ 337 w 497"/>
              <a:gd name="T33" fmla="*/ 26 h 444"/>
              <a:gd name="T34" fmla="*/ 337 w 497"/>
              <a:gd name="T35" fmla="*/ 26 h 444"/>
              <a:gd name="T36" fmla="*/ 248 w 497"/>
              <a:gd name="T37" fmla="*/ 0 h 444"/>
              <a:gd name="T38" fmla="*/ 160 w 497"/>
              <a:gd name="T39" fmla="*/ 26 h 444"/>
              <a:gd name="T40" fmla="*/ 160 w 497"/>
              <a:gd name="T41" fmla="*/ 70 h 444"/>
              <a:gd name="T42" fmla="*/ 107 w 497"/>
              <a:gd name="T43" fmla="*/ 70 h 444"/>
              <a:gd name="T44" fmla="*/ 107 w 497"/>
              <a:gd name="T45" fmla="*/ 443 h 444"/>
              <a:gd name="T46" fmla="*/ 390 w 497"/>
              <a:gd name="T47" fmla="*/ 443 h 444"/>
              <a:gd name="T48" fmla="*/ 390 w 497"/>
              <a:gd name="T49" fmla="*/ 70 h 444"/>
              <a:gd name="T50" fmla="*/ 337 w 497"/>
              <a:gd name="T51" fmla="*/ 70 h 444"/>
              <a:gd name="T52" fmla="*/ 337 w 497"/>
              <a:gd name="T53" fmla="*/ 26 h 444"/>
              <a:gd name="T54" fmla="*/ 301 w 497"/>
              <a:gd name="T55" fmla="*/ 70 h 444"/>
              <a:gd name="T56" fmla="*/ 301 w 497"/>
              <a:gd name="T57" fmla="*/ 70 h 444"/>
              <a:gd name="T58" fmla="*/ 195 w 497"/>
              <a:gd name="T59" fmla="*/ 70 h 444"/>
              <a:gd name="T60" fmla="*/ 195 w 497"/>
              <a:gd name="T61" fmla="*/ 44 h 444"/>
              <a:gd name="T62" fmla="*/ 248 w 497"/>
              <a:gd name="T63" fmla="*/ 26 h 444"/>
              <a:gd name="T64" fmla="*/ 301 w 497"/>
              <a:gd name="T65" fmla="*/ 44 h 444"/>
              <a:gd name="T66" fmla="*/ 301 w 497"/>
              <a:gd name="T67" fmla="*/ 7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97" h="444">
                <a:moveTo>
                  <a:pt x="443" y="70"/>
                </a:moveTo>
                <a:lnTo>
                  <a:pt x="443" y="70"/>
                </a:lnTo>
                <a:cubicBezTo>
                  <a:pt x="426" y="70"/>
                  <a:pt x="426" y="70"/>
                  <a:pt x="426" y="70"/>
                </a:cubicBezTo>
                <a:cubicBezTo>
                  <a:pt x="426" y="443"/>
                  <a:pt x="426" y="443"/>
                  <a:pt x="426" y="443"/>
                </a:cubicBezTo>
                <a:cubicBezTo>
                  <a:pt x="443" y="443"/>
                  <a:pt x="443" y="443"/>
                  <a:pt x="443" y="443"/>
                </a:cubicBezTo>
                <a:cubicBezTo>
                  <a:pt x="479" y="443"/>
                  <a:pt x="496" y="425"/>
                  <a:pt x="496" y="398"/>
                </a:cubicBezTo>
                <a:cubicBezTo>
                  <a:pt x="496" y="124"/>
                  <a:pt x="496" y="124"/>
                  <a:pt x="496" y="124"/>
                </a:cubicBezTo>
                <a:cubicBezTo>
                  <a:pt x="496" y="97"/>
                  <a:pt x="479" y="70"/>
                  <a:pt x="443" y="70"/>
                </a:cubicBezTo>
                <a:close/>
                <a:moveTo>
                  <a:pt x="0" y="124"/>
                </a:moveTo>
                <a:lnTo>
                  <a:pt x="0" y="124"/>
                </a:lnTo>
                <a:cubicBezTo>
                  <a:pt x="0" y="398"/>
                  <a:pt x="0" y="398"/>
                  <a:pt x="0" y="398"/>
                </a:cubicBezTo>
                <a:cubicBezTo>
                  <a:pt x="0" y="425"/>
                  <a:pt x="26" y="443"/>
                  <a:pt x="53" y="443"/>
                </a:cubicBezTo>
                <a:cubicBezTo>
                  <a:pt x="71" y="443"/>
                  <a:pt x="71" y="443"/>
                  <a:pt x="71" y="443"/>
                </a:cubicBezTo>
                <a:cubicBezTo>
                  <a:pt x="71" y="70"/>
                  <a:pt x="71" y="70"/>
                  <a:pt x="71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26" y="70"/>
                  <a:pt x="0" y="97"/>
                  <a:pt x="0" y="124"/>
                </a:cubicBezTo>
                <a:close/>
                <a:moveTo>
                  <a:pt x="337" y="26"/>
                </a:moveTo>
                <a:lnTo>
                  <a:pt x="337" y="26"/>
                </a:lnTo>
                <a:cubicBezTo>
                  <a:pt x="319" y="17"/>
                  <a:pt x="292" y="0"/>
                  <a:pt x="248" y="0"/>
                </a:cubicBezTo>
                <a:cubicBezTo>
                  <a:pt x="204" y="0"/>
                  <a:pt x="177" y="17"/>
                  <a:pt x="160" y="26"/>
                </a:cubicBezTo>
                <a:cubicBezTo>
                  <a:pt x="160" y="70"/>
                  <a:pt x="160" y="70"/>
                  <a:pt x="160" y="70"/>
                </a:cubicBezTo>
                <a:cubicBezTo>
                  <a:pt x="107" y="70"/>
                  <a:pt x="107" y="70"/>
                  <a:pt x="107" y="70"/>
                </a:cubicBezTo>
                <a:cubicBezTo>
                  <a:pt x="107" y="443"/>
                  <a:pt x="107" y="443"/>
                  <a:pt x="107" y="443"/>
                </a:cubicBezTo>
                <a:cubicBezTo>
                  <a:pt x="390" y="443"/>
                  <a:pt x="390" y="443"/>
                  <a:pt x="390" y="443"/>
                </a:cubicBezTo>
                <a:cubicBezTo>
                  <a:pt x="390" y="70"/>
                  <a:pt x="390" y="70"/>
                  <a:pt x="390" y="70"/>
                </a:cubicBezTo>
                <a:cubicBezTo>
                  <a:pt x="337" y="70"/>
                  <a:pt x="337" y="70"/>
                  <a:pt x="337" y="70"/>
                </a:cubicBezTo>
                <a:lnTo>
                  <a:pt x="337" y="26"/>
                </a:lnTo>
                <a:close/>
                <a:moveTo>
                  <a:pt x="301" y="70"/>
                </a:moveTo>
                <a:lnTo>
                  <a:pt x="301" y="70"/>
                </a:lnTo>
                <a:cubicBezTo>
                  <a:pt x="195" y="70"/>
                  <a:pt x="195" y="70"/>
                  <a:pt x="195" y="70"/>
                </a:cubicBezTo>
                <a:cubicBezTo>
                  <a:pt x="195" y="44"/>
                  <a:pt x="195" y="44"/>
                  <a:pt x="195" y="44"/>
                </a:cubicBezTo>
                <a:cubicBezTo>
                  <a:pt x="204" y="35"/>
                  <a:pt x="222" y="26"/>
                  <a:pt x="248" y="26"/>
                </a:cubicBezTo>
                <a:cubicBezTo>
                  <a:pt x="275" y="26"/>
                  <a:pt x="292" y="35"/>
                  <a:pt x="301" y="44"/>
                </a:cubicBezTo>
                <a:lnTo>
                  <a:pt x="301" y="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03" name="Freeform 120"/>
          <p:cNvSpPr>
            <a:spLocks noChangeArrowheads="1"/>
          </p:cNvSpPr>
          <p:nvPr/>
        </p:nvSpPr>
        <p:spPr bwMode="auto">
          <a:xfrm>
            <a:off x="1252931" y="4982014"/>
            <a:ext cx="231721" cy="393059"/>
          </a:xfrm>
          <a:custGeom>
            <a:avLst/>
            <a:gdLst>
              <a:gd name="T0" fmla="*/ 150 w 283"/>
              <a:gd name="T1" fmla="*/ 9 h 479"/>
              <a:gd name="T2" fmla="*/ 150 w 283"/>
              <a:gd name="T3" fmla="*/ 9 h 479"/>
              <a:gd name="T4" fmla="*/ 132 w 283"/>
              <a:gd name="T5" fmla="*/ 9 h 479"/>
              <a:gd name="T6" fmla="*/ 0 w 283"/>
              <a:gd name="T7" fmla="*/ 345 h 479"/>
              <a:gd name="T8" fmla="*/ 141 w 283"/>
              <a:gd name="T9" fmla="*/ 478 h 479"/>
              <a:gd name="T10" fmla="*/ 282 w 283"/>
              <a:gd name="T11" fmla="*/ 345 h 479"/>
              <a:gd name="T12" fmla="*/ 150 w 283"/>
              <a:gd name="T13" fmla="*/ 9 h 479"/>
              <a:gd name="T14" fmla="*/ 123 w 283"/>
              <a:gd name="T15" fmla="*/ 204 h 479"/>
              <a:gd name="T16" fmla="*/ 123 w 283"/>
              <a:gd name="T17" fmla="*/ 204 h 479"/>
              <a:gd name="T18" fmla="*/ 123 w 283"/>
              <a:gd name="T19" fmla="*/ 221 h 479"/>
              <a:gd name="T20" fmla="*/ 97 w 283"/>
              <a:gd name="T21" fmla="*/ 336 h 479"/>
              <a:gd name="T22" fmla="*/ 70 w 283"/>
              <a:gd name="T23" fmla="*/ 372 h 479"/>
              <a:gd name="T24" fmla="*/ 44 w 283"/>
              <a:gd name="T25" fmla="*/ 345 h 479"/>
              <a:gd name="T26" fmla="*/ 88 w 283"/>
              <a:gd name="T27" fmla="*/ 221 h 479"/>
              <a:gd name="T28" fmla="*/ 114 w 283"/>
              <a:gd name="T29" fmla="*/ 194 h 479"/>
              <a:gd name="T30" fmla="*/ 123 w 283"/>
              <a:gd name="T31" fmla="*/ 194 h 479"/>
              <a:gd name="T32" fmla="*/ 123 w 283"/>
              <a:gd name="T33" fmla="*/ 204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83" h="479">
                <a:moveTo>
                  <a:pt x="150" y="9"/>
                </a:moveTo>
                <a:lnTo>
                  <a:pt x="150" y="9"/>
                </a:lnTo>
                <a:cubicBezTo>
                  <a:pt x="150" y="0"/>
                  <a:pt x="141" y="0"/>
                  <a:pt x="132" y="9"/>
                </a:cubicBezTo>
                <a:cubicBezTo>
                  <a:pt x="114" y="185"/>
                  <a:pt x="0" y="221"/>
                  <a:pt x="0" y="345"/>
                </a:cubicBezTo>
                <a:cubicBezTo>
                  <a:pt x="0" y="416"/>
                  <a:pt x="70" y="478"/>
                  <a:pt x="141" y="478"/>
                </a:cubicBezTo>
                <a:cubicBezTo>
                  <a:pt x="220" y="478"/>
                  <a:pt x="282" y="416"/>
                  <a:pt x="282" y="345"/>
                </a:cubicBezTo>
                <a:cubicBezTo>
                  <a:pt x="282" y="221"/>
                  <a:pt x="167" y="185"/>
                  <a:pt x="150" y="9"/>
                </a:cubicBezTo>
                <a:close/>
                <a:moveTo>
                  <a:pt x="123" y="204"/>
                </a:moveTo>
                <a:lnTo>
                  <a:pt x="123" y="204"/>
                </a:lnTo>
                <a:cubicBezTo>
                  <a:pt x="123" y="204"/>
                  <a:pt x="123" y="213"/>
                  <a:pt x="123" y="221"/>
                </a:cubicBezTo>
                <a:cubicBezTo>
                  <a:pt x="114" y="257"/>
                  <a:pt x="97" y="292"/>
                  <a:pt x="97" y="336"/>
                </a:cubicBezTo>
                <a:cubicBezTo>
                  <a:pt x="97" y="363"/>
                  <a:pt x="88" y="372"/>
                  <a:pt x="70" y="372"/>
                </a:cubicBezTo>
                <a:cubicBezTo>
                  <a:pt x="53" y="372"/>
                  <a:pt x="44" y="363"/>
                  <a:pt x="44" y="345"/>
                </a:cubicBezTo>
                <a:cubicBezTo>
                  <a:pt x="44" y="292"/>
                  <a:pt x="70" y="257"/>
                  <a:pt x="88" y="221"/>
                </a:cubicBezTo>
                <a:cubicBezTo>
                  <a:pt x="97" y="213"/>
                  <a:pt x="106" y="204"/>
                  <a:pt x="114" y="194"/>
                </a:cubicBezTo>
                <a:lnTo>
                  <a:pt x="123" y="194"/>
                </a:lnTo>
                <a:lnTo>
                  <a:pt x="123" y="2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04" name="Freeform 124"/>
          <p:cNvSpPr>
            <a:spLocks noChangeArrowheads="1"/>
          </p:cNvSpPr>
          <p:nvPr/>
        </p:nvSpPr>
        <p:spPr bwMode="auto">
          <a:xfrm>
            <a:off x="1158727" y="5784374"/>
            <a:ext cx="421212" cy="407135"/>
          </a:xfrm>
          <a:custGeom>
            <a:avLst/>
            <a:gdLst>
              <a:gd name="T0" fmla="*/ 79 w 515"/>
              <a:gd name="T1" fmla="*/ 337 h 498"/>
              <a:gd name="T2" fmla="*/ 79 w 515"/>
              <a:gd name="T3" fmla="*/ 337 h 498"/>
              <a:gd name="T4" fmla="*/ 18 w 515"/>
              <a:gd name="T5" fmla="*/ 470 h 498"/>
              <a:gd name="T6" fmla="*/ 169 w 515"/>
              <a:gd name="T7" fmla="*/ 434 h 498"/>
              <a:gd name="T8" fmla="*/ 160 w 515"/>
              <a:gd name="T9" fmla="*/ 346 h 498"/>
              <a:gd name="T10" fmla="*/ 79 w 515"/>
              <a:gd name="T11" fmla="*/ 337 h 498"/>
              <a:gd name="T12" fmla="*/ 496 w 515"/>
              <a:gd name="T13" fmla="*/ 18 h 498"/>
              <a:gd name="T14" fmla="*/ 496 w 515"/>
              <a:gd name="T15" fmla="*/ 18 h 498"/>
              <a:gd name="T16" fmla="*/ 195 w 515"/>
              <a:gd name="T17" fmla="*/ 231 h 498"/>
              <a:gd name="T18" fmla="*/ 141 w 515"/>
              <a:gd name="T19" fmla="*/ 293 h 498"/>
              <a:gd name="T20" fmla="*/ 150 w 515"/>
              <a:gd name="T21" fmla="*/ 301 h 498"/>
              <a:gd name="T22" fmla="*/ 186 w 515"/>
              <a:gd name="T23" fmla="*/ 328 h 498"/>
              <a:gd name="T24" fmla="*/ 204 w 515"/>
              <a:gd name="T25" fmla="*/ 354 h 498"/>
              <a:gd name="T26" fmla="*/ 213 w 515"/>
              <a:gd name="T27" fmla="*/ 363 h 498"/>
              <a:gd name="T28" fmla="*/ 275 w 515"/>
              <a:gd name="T29" fmla="*/ 310 h 498"/>
              <a:gd name="T30" fmla="*/ 496 w 515"/>
              <a:gd name="T31" fmla="*/ 18 h 4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5" h="498">
                <a:moveTo>
                  <a:pt x="79" y="337"/>
                </a:moveTo>
                <a:lnTo>
                  <a:pt x="79" y="337"/>
                </a:lnTo>
                <a:cubicBezTo>
                  <a:pt x="44" y="372"/>
                  <a:pt x="71" y="416"/>
                  <a:pt x="18" y="470"/>
                </a:cubicBezTo>
                <a:cubicBezTo>
                  <a:pt x="0" y="497"/>
                  <a:pt x="116" y="487"/>
                  <a:pt x="169" y="434"/>
                </a:cubicBezTo>
                <a:cubicBezTo>
                  <a:pt x="195" y="407"/>
                  <a:pt x="186" y="372"/>
                  <a:pt x="160" y="346"/>
                </a:cubicBezTo>
                <a:cubicBezTo>
                  <a:pt x="132" y="319"/>
                  <a:pt x="97" y="319"/>
                  <a:pt x="79" y="337"/>
                </a:cubicBezTo>
                <a:close/>
                <a:moveTo>
                  <a:pt x="496" y="18"/>
                </a:moveTo>
                <a:lnTo>
                  <a:pt x="496" y="18"/>
                </a:lnTo>
                <a:cubicBezTo>
                  <a:pt x="479" y="0"/>
                  <a:pt x="257" y="168"/>
                  <a:pt x="195" y="231"/>
                </a:cubicBezTo>
                <a:cubicBezTo>
                  <a:pt x="169" y="266"/>
                  <a:pt x="160" y="284"/>
                  <a:pt x="141" y="293"/>
                </a:cubicBezTo>
                <a:cubicBezTo>
                  <a:pt x="141" y="301"/>
                  <a:pt x="150" y="301"/>
                  <a:pt x="150" y="301"/>
                </a:cubicBezTo>
                <a:cubicBezTo>
                  <a:pt x="160" y="310"/>
                  <a:pt x="169" y="310"/>
                  <a:pt x="186" y="328"/>
                </a:cubicBezTo>
                <a:cubicBezTo>
                  <a:pt x="195" y="337"/>
                  <a:pt x="204" y="346"/>
                  <a:pt x="204" y="354"/>
                </a:cubicBezTo>
                <a:cubicBezTo>
                  <a:pt x="204" y="363"/>
                  <a:pt x="213" y="363"/>
                  <a:pt x="213" y="363"/>
                </a:cubicBezTo>
                <a:cubicBezTo>
                  <a:pt x="230" y="354"/>
                  <a:pt x="248" y="337"/>
                  <a:pt x="275" y="310"/>
                </a:cubicBezTo>
                <a:cubicBezTo>
                  <a:pt x="336" y="248"/>
                  <a:pt x="514" y="35"/>
                  <a:pt x="496" y="1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05" name="Freeform 126"/>
          <p:cNvSpPr>
            <a:spLocks noChangeArrowheads="1"/>
          </p:cNvSpPr>
          <p:nvPr/>
        </p:nvSpPr>
        <p:spPr bwMode="auto">
          <a:xfrm>
            <a:off x="2786186" y="5808196"/>
            <a:ext cx="407136" cy="369237"/>
          </a:xfrm>
          <a:custGeom>
            <a:avLst/>
            <a:gdLst>
              <a:gd name="T0" fmla="*/ 247 w 497"/>
              <a:gd name="T1" fmla="*/ 274 h 452"/>
              <a:gd name="T2" fmla="*/ 247 w 497"/>
              <a:gd name="T3" fmla="*/ 274 h 452"/>
              <a:gd name="T4" fmla="*/ 363 w 497"/>
              <a:gd name="T5" fmla="*/ 230 h 452"/>
              <a:gd name="T6" fmla="*/ 337 w 497"/>
              <a:gd name="T7" fmla="*/ 151 h 452"/>
              <a:gd name="T8" fmla="*/ 247 w 497"/>
              <a:gd name="T9" fmla="*/ 186 h 452"/>
              <a:gd name="T10" fmla="*/ 168 w 497"/>
              <a:gd name="T11" fmla="*/ 151 h 452"/>
              <a:gd name="T12" fmla="*/ 133 w 497"/>
              <a:gd name="T13" fmla="*/ 230 h 452"/>
              <a:gd name="T14" fmla="*/ 247 w 497"/>
              <a:gd name="T15" fmla="*/ 274 h 452"/>
              <a:gd name="T16" fmla="*/ 247 w 497"/>
              <a:gd name="T17" fmla="*/ 106 h 452"/>
              <a:gd name="T18" fmla="*/ 247 w 497"/>
              <a:gd name="T19" fmla="*/ 106 h 452"/>
              <a:gd name="T20" fmla="*/ 309 w 497"/>
              <a:gd name="T21" fmla="*/ 88 h 452"/>
              <a:gd name="T22" fmla="*/ 284 w 497"/>
              <a:gd name="T23" fmla="*/ 17 h 452"/>
              <a:gd name="T24" fmla="*/ 247 w 497"/>
              <a:gd name="T25" fmla="*/ 0 h 452"/>
              <a:gd name="T26" fmla="*/ 212 w 497"/>
              <a:gd name="T27" fmla="*/ 17 h 452"/>
              <a:gd name="T28" fmla="*/ 186 w 497"/>
              <a:gd name="T29" fmla="*/ 88 h 452"/>
              <a:gd name="T30" fmla="*/ 247 w 497"/>
              <a:gd name="T31" fmla="*/ 106 h 452"/>
              <a:gd name="T32" fmla="*/ 469 w 497"/>
              <a:gd name="T33" fmla="*/ 301 h 452"/>
              <a:gd name="T34" fmla="*/ 469 w 497"/>
              <a:gd name="T35" fmla="*/ 301 h 452"/>
              <a:gd name="T36" fmla="*/ 372 w 497"/>
              <a:gd name="T37" fmla="*/ 266 h 452"/>
              <a:gd name="T38" fmla="*/ 381 w 497"/>
              <a:gd name="T39" fmla="*/ 292 h 452"/>
              <a:gd name="T40" fmla="*/ 247 w 497"/>
              <a:gd name="T41" fmla="*/ 345 h 452"/>
              <a:gd name="T42" fmla="*/ 115 w 497"/>
              <a:gd name="T43" fmla="*/ 292 h 452"/>
              <a:gd name="T44" fmla="*/ 124 w 497"/>
              <a:gd name="T45" fmla="*/ 266 h 452"/>
              <a:gd name="T46" fmla="*/ 26 w 497"/>
              <a:gd name="T47" fmla="*/ 301 h 452"/>
              <a:gd name="T48" fmla="*/ 26 w 497"/>
              <a:gd name="T49" fmla="*/ 345 h 452"/>
              <a:gd name="T50" fmla="*/ 203 w 497"/>
              <a:gd name="T51" fmla="*/ 434 h 452"/>
              <a:gd name="T52" fmla="*/ 292 w 497"/>
              <a:gd name="T53" fmla="*/ 434 h 452"/>
              <a:gd name="T54" fmla="*/ 469 w 497"/>
              <a:gd name="T55" fmla="*/ 345 h 452"/>
              <a:gd name="T56" fmla="*/ 469 w 497"/>
              <a:gd name="T57" fmla="*/ 301 h 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97" h="452">
                <a:moveTo>
                  <a:pt x="247" y="274"/>
                </a:moveTo>
                <a:lnTo>
                  <a:pt x="247" y="274"/>
                </a:lnTo>
                <a:cubicBezTo>
                  <a:pt x="309" y="274"/>
                  <a:pt x="354" y="257"/>
                  <a:pt x="363" y="230"/>
                </a:cubicBezTo>
                <a:cubicBezTo>
                  <a:pt x="354" y="204"/>
                  <a:pt x="345" y="177"/>
                  <a:pt x="337" y="151"/>
                </a:cubicBezTo>
                <a:cubicBezTo>
                  <a:pt x="328" y="168"/>
                  <a:pt x="292" y="186"/>
                  <a:pt x="247" y="186"/>
                </a:cubicBezTo>
                <a:cubicBezTo>
                  <a:pt x="203" y="186"/>
                  <a:pt x="168" y="168"/>
                  <a:pt x="168" y="151"/>
                </a:cubicBezTo>
                <a:cubicBezTo>
                  <a:pt x="150" y="177"/>
                  <a:pt x="141" y="204"/>
                  <a:pt x="133" y="230"/>
                </a:cubicBezTo>
                <a:cubicBezTo>
                  <a:pt x="141" y="257"/>
                  <a:pt x="186" y="274"/>
                  <a:pt x="247" y="274"/>
                </a:cubicBezTo>
                <a:close/>
                <a:moveTo>
                  <a:pt x="247" y="106"/>
                </a:moveTo>
                <a:lnTo>
                  <a:pt x="247" y="106"/>
                </a:lnTo>
                <a:cubicBezTo>
                  <a:pt x="274" y="106"/>
                  <a:pt x="300" y="97"/>
                  <a:pt x="309" y="88"/>
                </a:cubicBezTo>
                <a:cubicBezTo>
                  <a:pt x="300" y="62"/>
                  <a:pt x="292" y="35"/>
                  <a:pt x="284" y="17"/>
                </a:cubicBezTo>
                <a:cubicBezTo>
                  <a:pt x="284" y="8"/>
                  <a:pt x="265" y="0"/>
                  <a:pt x="247" y="0"/>
                </a:cubicBezTo>
                <a:cubicBezTo>
                  <a:pt x="230" y="0"/>
                  <a:pt x="212" y="8"/>
                  <a:pt x="212" y="17"/>
                </a:cubicBezTo>
                <a:cubicBezTo>
                  <a:pt x="203" y="35"/>
                  <a:pt x="194" y="62"/>
                  <a:pt x="186" y="88"/>
                </a:cubicBezTo>
                <a:cubicBezTo>
                  <a:pt x="194" y="97"/>
                  <a:pt x="221" y="106"/>
                  <a:pt x="247" y="106"/>
                </a:cubicBezTo>
                <a:close/>
                <a:moveTo>
                  <a:pt x="469" y="301"/>
                </a:moveTo>
                <a:lnTo>
                  <a:pt x="469" y="301"/>
                </a:lnTo>
                <a:cubicBezTo>
                  <a:pt x="372" y="266"/>
                  <a:pt x="372" y="266"/>
                  <a:pt x="372" y="266"/>
                </a:cubicBezTo>
                <a:cubicBezTo>
                  <a:pt x="381" y="292"/>
                  <a:pt x="381" y="292"/>
                  <a:pt x="381" y="292"/>
                </a:cubicBezTo>
                <a:cubicBezTo>
                  <a:pt x="381" y="327"/>
                  <a:pt x="319" y="345"/>
                  <a:pt x="247" y="345"/>
                </a:cubicBezTo>
                <a:cubicBezTo>
                  <a:pt x="177" y="345"/>
                  <a:pt x="115" y="327"/>
                  <a:pt x="115" y="292"/>
                </a:cubicBezTo>
                <a:cubicBezTo>
                  <a:pt x="124" y="266"/>
                  <a:pt x="124" y="266"/>
                  <a:pt x="124" y="266"/>
                </a:cubicBezTo>
                <a:cubicBezTo>
                  <a:pt x="26" y="301"/>
                  <a:pt x="26" y="301"/>
                  <a:pt x="26" y="301"/>
                </a:cubicBezTo>
                <a:cubicBezTo>
                  <a:pt x="0" y="310"/>
                  <a:pt x="0" y="327"/>
                  <a:pt x="26" y="345"/>
                </a:cubicBezTo>
                <a:cubicBezTo>
                  <a:pt x="203" y="434"/>
                  <a:pt x="203" y="434"/>
                  <a:pt x="203" y="434"/>
                </a:cubicBezTo>
                <a:cubicBezTo>
                  <a:pt x="230" y="451"/>
                  <a:pt x="265" y="451"/>
                  <a:pt x="292" y="434"/>
                </a:cubicBezTo>
                <a:cubicBezTo>
                  <a:pt x="469" y="345"/>
                  <a:pt x="469" y="345"/>
                  <a:pt x="469" y="345"/>
                </a:cubicBezTo>
                <a:cubicBezTo>
                  <a:pt x="496" y="327"/>
                  <a:pt x="496" y="310"/>
                  <a:pt x="469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06" name="Freeform 127"/>
          <p:cNvSpPr>
            <a:spLocks noChangeArrowheads="1"/>
          </p:cNvSpPr>
          <p:nvPr/>
        </p:nvSpPr>
        <p:spPr bwMode="auto">
          <a:xfrm>
            <a:off x="1975164" y="2591176"/>
            <a:ext cx="407136" cy="325925"/>
          </a:xfrm>
          <a:custGeom>
            <a:avLst/>
            <a:gdLst>
              <a:gd name="T0" fmla="*/ 169 w 497"/>
              <a:gd name="T1" fmla="*/ 196 h 400"/>
              <a:gd name="T2" fmla="*/ 169 w 497"/>
              <a:gd name="T3" fmla="*/ 196 h 400"/>
              <a:gd name="T4" fmla="*/ 248 w 497"/>
              <a:gd name="T5" fmla="*/ 275 h 400"/>
              <a:gd name="T6" fmla="*/ 328 w 497"/>
              <a:gd name="T7" fmla="*/ 196 h 400"/>
              <a:gd name="T8" fmla="*/ 248 w 497"/>
              <a:gd name="T9" fmla="*/ 116 h 400"/>
              <a:gd name="T10" fmla="*/ 169 w 497"/>
              <a:gd name="T11" fmla="*/ 196 h 400"/>
              <a:gd name="T12" fmla="*/ 116 w 497"/>
              <a:gd name="T13" fmla="*/ 169 h 400"/>
              <a:gd name="T14" fmla="*/ 116 w 497"/>
              <a:gd name="T15" fmla="*/ 169 h 400"/>
              <a:gd name="T16" fmla="*/ 248 w 497"/>
              <a:gd name="T17" fmla="*/ 63 h 400"/>
              <a:gd name="T18" fmla="*/ 345 w 497"/>
              <a:gd name="T19" fmla="*/ 98 h 400"/>
              <a:gd name="T20" fmla="*/ 390 w 497"/>
              <a:gd name="T21" fmla="*/ 98 h 400"/>
              <a:gd name="T22" fmla="*/ 390 w 497"/>
              <a:gd name="T23" fmla="*/ 54 h 400"/>
              <a:gd name="T24" fmla="*/ 248 w 497"/>
              <a:gd name="T25" fmla="*/ 0 h 400"/>
              <a:gd name="T26" fmla="*/ 62 w 497"/>
              <a:gd name="T27" fmla="*/ 143 h 400"/>
              <a:gd name="T28" fmla="*/ 0 w 497"/>
              <a:gd name="T29" fmla="*/ 143 h 400"/>
              <a:gd name="T30" fmla="*/ 0 w 497"/>
              <a:gd name="T31" fmla="*/ 196 h 400"/>
              <a:gd name="T32" fmla="*/ 80 w 497"/>
              <a:gd name="T33" fmla="*/ 196 h 400"/>
              <a:gd name="T34" fmla="*/ 116 w 497"/>
              <a:gd name="T35" fmla="*/ 169 h 400"/>
              <a:gd name="T36" fmla="*/ 416 w 497"/>
              <a:gd name="T37" fmla="*/ 196 h 400"/>
              <a:gd name="T38" fmla="*/ 416 w 497"/>
              <a:gd name="T39" fmla="*/ 196 h 400"/>
              <a:gd name="T40" fmla="*/ 381 w 497"/>
              <a:gd name="T41" fmla="*/ 231 h 400"/>
              <a:gd name="T42" fmla="*/ 248 w 497"/>
              <a:gd name="T43" fmla="*/ 337 h 400"/>
              <a:gd name="T44" fmla="*/ 151 w 497"/>
              <a:gd name="T45" fmla="*/ 293 h 400"/>
              <a:gd name="T46" fmla="*/ 107 w 497"/>
              <a:gd name="T47" fmla="*/ 293 h 400"/>
              <a:gd name="T48" fmla="*/ 107 w 497"/>
              <a:gd name="T49" fmla="*/ 337 h 400"/>
              <a:gd name="T50" fmla="*/ 248 w 497"/>
              <a:gd name="T51" fmla="*/ 399 h 400"/>
              <a:gd name="T52" fmla="*/ 435 w 497"/>
              <a:gd name="T53" fmla="*/ 257 h 400"/>
              <a:gd name="T54" fmla="*/ 496 w 497"/>
              <a:gd name="T55" fmla="*/ 257 h 400"/>
              <a:gd name="T56" fmla="*/ 496 w 497"/>
              <a:gd name="T57" fmla="*/ 196 h 400"/>
              <a:gd name="T58" fmla="*/ 416 w 497"/>
              <a:gd name="T59" fmla="*/ 196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7" h="400">
                <a:moveTo>
                  <a:pt x="169" y="196"/>
                </a:moveTo>
                <a:lnTo>
                  <a:pt x="169" y="196"/>
                </a:lnTo>
                <a:cubicBezTo>
                  <a:pt x="169" y="240"/>
                  <a:pt x="204" y="275"/>
                  <a:pt x="248" y="275"/>
                </a:cubicBezTo>
                <a:cubicBezTo>
                  <a:pt x="292" y="275"/>
                  <a:pt x="328" y="240"/>
                  <a:pt x="328" y="196"/>
                </a:cubicBezTo>
                <a:cubicBezTo>
                  <a:pt x="328" y="151"/>
                  <a:pt x="292" y="116"/>
                  <a:pt x="248" y="116"/>
                </a:cubicBezTo>
                <a:cubicBezTo>
                  <a:pt x="204" y="116"/>
                  <a:pt x="169" y="151"/>
                  <a:pt x="169" y="196"/>
                </a:cubicBezTo>
                <a:close/>
                <a:moveTo>
                  <a:pt x="116" y="169"/>
                </a:moveTo>
                <a:lnTo>
                  <a:pt x="116" y="169"/>
                </a:lnTo>
                <a:cubicBezTo>
                  <a:pt x="124" y="107"/>
                  <a:pt x="186" y="63"/>
                  <a:pt x="248" y="63"/>
                </a:cubicBezTo>
                <a:cubicBezTo>
                  <a:pt x="284" y="63"/>
                  <a:pt x="319" y="71"/>
                  <a:pt x="345" y="98"/>
                </a:cubicBezTo>
                <a:cubicBezTo>
                  <a:pt x="354" y="107"/>
                  <a:pt x="381" y="107"/>
                  <a:pt x="390" y="98"/>
                </a:cubicBezTo>
                <a:cubicBezTo>
                  <a:pt x="399" y="89"/>
                  <a:pt x="399" y="71"/>
                  <a:pt x="390" y="54"/>
                </a:cubicBezTo>
                <a:cubicBezTo>
                  <a:pt x="354" y="18"/>
                  <a:pt x="301" y="0"/>
                  <a:pt x="248" y="0"/>
                </a:cubicBezTo>
                <a:cubicBezTo>
                  <a:pt x="160" y="0"/>
                  <a:pt x="80" y="54"/>
                  <a:pt x="62" y="143"/>
                </a:cubicBezTo>
                <a:cubicBezTo>
                  <a:pt x="0" y="143"/>
                  <a:pt x="0" y="143"/>
                  <a:pt x="0" y="143"/>
                </a:cubicBezTo>
                <a:cubicBezTo>
                  <a:pt x="0" y="196"/>
                  <a:pt x="0" y="196"/>
                  <a:pt x="0" y="196"/>
                </a:cubicBezTo>
                <a:cubicBezTo>
                  <a:pt x="80" y="196"/>
                  <a:pt x="80" y="196"/>
                  <a:pt x="80" y="196"/>
                </a:cubicBezTo>
                <a:cubicBezTo>
                  <a:pt x="107" y="196"/>
                  <a:pt x="107" y="178"/>
                  <a:pt x="116" y="169"/>
                </a:cubicBezTo>
                <a:close/>
                <a:moveTo>
                  <a:pt x="416" y="196"/>
                </a:moveTo>
                <a:lnTo>
                  <a:pt x="416" y="196"/>
                </a:lnTo>
                <a:cubicBezTo>
                  <a:pt x="390" y="196"/>
                  <a:pt x="390" y="222"/>
                  <a:pt x="381" y="231"/>
                </a:cubicBezTo>
                <a:cubicBezTo>
                  <a:pt x="372" y="293"/>
                  <a:pt x="319" y="337"/>
                  <a:pt x="248" y="337"/>
                </a:cubicBezTo>
                <a:cubicBezTo>
                  <a:pt x="213" y="337"/>
                  <a:pt x="177" y="319"/>
                  <a:pt x="151" y="293"/>
                </a:cubicBezTo>
                <a:cubicBezTo>
                  <a:pt x="142" y="284"/>
                  <a:pt x="116" y="284"/>
                  <a:pt x="107" y="293"/>
                </a:cubicBezTo>
                <a:cubicBezTo>
                  <a:pt x="97" y="310"/>
                  <a:pt x="97" y="328"/>
                  <a:pt x="107" y="337"/>
                </a:cubicBezTo>
                <a:cubicBezTo>
                  <a:pt x="142" y="373"/>
                  <a:pt x="195" y="399"/>
                  <a:pt x="248" y="399"/>
                </a:cubicBezTo>
                <a:cubicBezTo>
                  <a:pt x="337" y="399"/>
                  <a:pt x="416" y="337"/>
                  <a:pt x="435" y="257"/>
                </a:cubicBezTo>
                <a:cubicBezTo>
                  <a:pt x="496" y="257"/>
                  <a:pt x="496" y="257"/>
                  <a:pt x="496" y="257"/>
                </a:cubicBezTo>
                <a:cubicBezTo>
                  <a:pt x="496" y="196"/>
                  <a:pt x="496" y="196"/>
                  <a:pt x="496" y="196"/>
                </a:cubicBezTo>
                <a:lnTo>
                  <a:pt x="416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07" name="Freeform 133"/>
          <p:cNvSpPr>
            <a:spLocks noChangeArrowheads="1"/>
          </p:cNvSpPr>
          <p:nvPr/>
        </p:nvSpPr>
        <p:spPr bwMode="auto">
          <a:xfrm>
            <a:off x="7613340" y="5011250"/>
            <a:ext cx="407136" cy="389811"/>
          </a:xfrm>
          <a:custGeom>
            <a:avLst/>
            <a:gdLst>
              <a:gd name="T0" fmla="*/ 425 w 497"/>
              <a:gd name="T1" fmla="*/ 160 h 480"/>
              <a:gd name="T2" fmla="*/ 425 w 497"/>
              <a:gd name="T3" fmla="*/ 160 h 480"/>
              <a:gd name="T4" fmla="*/ 372 w 497"/>
              <a:gd name="T5" fmla="*/ 18 h 480"/>
              <a:gd name="T6" fmla="*/ 346 w 497"/>
              <a:gd name="T7" fmla="*/ 9 h 480"/>
              <a:gd name="T8" fmla="*/ 9 w 497"/>
              <a:gd name="T9" fmla="*/ 134 h 480"/>
              <a:gd name="T10" fmla="*/ 0 w 497"/>
              <a:gd name="T11" fmla="*/ 160 h 480"/>
              <a:gd name="T12" fmla="*/ 53 w 497"/>
              <a:gd name="T13" fmla="*/ 302 h 480"/>
              <a:gd name="T14" fmla="*/ 53 w 497"/>
              <a:gd name="T15" fmla="*/ 222 h 480"/>
              <a:gd name="T16" fmla="*/ 115 w 497"/>
              <a:gd name="T17" fmla="*/ 160 h 480"/>
              <a:gd name="T18" fmla="*/ 203 w 497"/>
              <a:gd name="T19" fmla="*/ 160 h 480"/>
              <a:gd name="T20" fmla="*/ 309 w 497"/>
              <a:gd name="T21" fmla="*/ 89 h 480"/>
              <a:gd name="T22" fmla="*/ 372 w 497"/>
              <a:gd name="T23" fmla="*/ 160 h 480"/>
              <a:gd name="T24" fmla="*/ 425 w 497"/>
              <a:gd name="T25" fmla="*/ 160 h 480"/>
              <a:gd name="T26" fmla="*/ 478 w 497"/>
              <a:gd name="T27" fmla="*/ 204 h 480"/>
              <a:gd name="T28" fmla="*/ 478 w 497"/>
              <a:gd name="T29" fmla="*/ 204 h 480"/>
              <a:gd name="T30" fmla="*/ 115 w 497"/>
              <a:gd name="T31" fmla="*/ 204 h 480"/>
              <a:gd name="T32" fmla="*/ 97 w 497"/>
              <a:gd name="T33" fmla="*/ 222 h 480"/>
              <a:gd name="T34" fmla="*/ 97 w 497"/>
              <a:gd name="T35" fmla="*/ 462 h 480"/>
              <a:gd name="T36" fmla="*/ 115 w 497"/>
              <a:gd name="T37" fmla="*/ 479 h 480"/>
              <a:gd name="T38" fmla="*/ 478 w 497"/>
              <a:gd name="T39" fmla="*/ 479 h 480"/>
              <a:gd name="T40" fmla="*/ 496 w 497"/>
              <a:gd name="T41" fmla="*/ 462 h 480"/>
              <a:gd name="T42" fmla="*/ 496 w 497"/>
              <a:gd name="T43" fmla="*/ 222 h 480"/>
              <a:gd name="T44" fmla="*/ 478 w 497"/>
              <a:gd name="T45" fmla="*/ 204 h 480"/>
              <a:gd name="T46" fmla="*/ 452 w 497"/>
              <a:gd name="T47" fmla="*/ 426 h 480"/>
              <a:gd name="T48" fmla="*/ 452 w 497"/>
              <a:gd name="T49" fmla="*/ 426 h 480"/>
              <a:gd name="T50" fmla="*/ 150 w 497"/>
              <a:gd name="T51" fmla="*/ 426 h 480"/>
              <a:gd name="T52" fmla="*/ 150 w 497"/>
              <a:gd name="T53" fmla="*/ 391 h 480"/>
              <a:gd name="T54" fmla="*/ 195 w 497"/>
              <a:gd name="T55" fmla="*/ 275 h 480"/>
              <a:gd name="T56" fmla="*/ 265 w 497"/>
              <a:gd name="T57" fmla="*/ 364 h 480"/>
              <a:gd name="T58" fmla="*/ 328 w 497"/>
              <a:gd name="T59" fmla="*/ 302 h 480"/>
              <a:gd name="T60" fmla="*/ 416 w 497"/>
              <a:gd name="T61" fmla="*/ 266 h 480"/>
              <a:gd name="T62" fmla="*/ 452 w 497"/>
              <a:gd name="T63" fmla="*/ 347 h 480"/>
              <a:gd name="T64" fmla="*/ 452 w 497"/>
              <a:gd name="T65" fmla="*/ 426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7" h="480">
                <a:moveTo>
                  <a:pt x="425" y="160"/>
                </a:moveTo>
                <a:lnTo>
                  <a:pt x="425" y="160"/>
                </a:lnTo>
                <a:cubicBezTo>
                  <a:pt x="372" y="18"/>
                  <a:pt x="372" y="18"/>
                  <a:pt x="372" y="18"/>
                </a:cubicBezTo>
                <a:cubicBezTo>
                  <a:pt x="372" y="9"/>
                  <a:pt x="354" y="0"/>
                  <a:pt x="346" y="9"/>
                </a:cubicBezTo>
                <a:cubicBezTo>
                  <a:pt x="9" y="134"/>
                  <a:pt x="9" y="134"/>
                  <a:pt x="9" y="134"/>
                </a:cubicBezTo>
                <a:cubicBezTo>
                  <a:pt x="0" y="134"/>
                  <a:pt x="0" y="143"/>
                  <a:pt x="0" y="160"/>
                </a:cubicBezTo>
                <a:cubicBezTo>
                  <a:pt x="53" y="302"/>
                  <a:pt x="53" y="302"/>
                  <a:pt x="53" y="302"/>
                </a:cubicBezTo>
                <a:cubicBezTo>
                  <a:pt x="53" y="222"/>
                  <a:pt x="53" y="222"/>
                  <a:pt x="53" y="222"/>
                </a:cubicBezTo>
                <a:cubicBezTo>
                  <a:pt x="53" y="187"/>
                  <a:pt x="80" y="160"/>
                  <a:pt x="115" y="160"/>
                </a:cubicBezTo>
                <a:cubicBezTo>
                  <a:pt x="203" y="160"/>
                  <a:pt x="203" y="160"/>
                  <a:pt x="203" y="160"/>
                </a:cubicBezTo>
                <a:cubicBezTo>
                  <a:pt x="309" y="89"/>
                  <a:pt x="309" y="89"/>
                  <a:pt x="309" y="89"/>
                </a:cubicBezTo>
                <a:cubicBezTo>
                  <a:pt x="372" y="160"/>
                  <a:pt x="372" y="160"/>
                  <a:pt x="372" y="160"/>
                </a:cubicBezTo>
                <a:lnTo>
                  <a:pt x="425" y="160"/>
                </a:lnTo>
                <a:close/>
                <a:moveTo>
                  <a:pt x="478" y="204"/>
                </a:moveTo>
                <a:lnTo>
                  <a:pt x="478" y="204"/>
                </a:lnTo>
                <a:cubicBezTo>
                  <a:pt x="115" y="204"/>
                  <a:pt x="115" y="204"/>
                  <a:pt x="115" y="204"/>
                </a:cubicBezTo>
                <a:cubicBezTo>
                  <a:pt x="106" y="204"/>
                  <a:pt x="97" y="213"/>
                  <a:pt x="97" y="222"/>
                </a:cubicBezTo>
                <a:cubicBezTo>
                  <a:pt x="97" y="462"/>
                  <a:pt x="97" y="462"/>
                  <a:pt x="97" y="462"/>
                </a:cubicBezTo>
                <a:cubicBezTo>
                  <a:pt x="97" y="470"/>
                  <a:pt x="106" y="479"/>
                  <a:pt x="115" y="479"/>
                </a:cubicBezTo>
                <a:cubicBezTo>
                  <a:pt x="478" y="479"/>
                  <a:pt x="478" y="479"/>
                  <a:pt x="478" y="479"/>
                </a:cubicBezTo>
                <a:cubicBezTo>
                  <a:pt x="487" y="479"/>
                  <a:pt x="496" y="470"/>
                  <a:pt x="496" y="462"/>
                </a:cubicBezTo>
                <a:cubicBezTo>
                  <a:pt x="496" y="222"/>
                  <a:pt x="496" y="222"/>
                  <a:pt x="496" y="222"/>
                </a:cubicBezTo>
                <a:cubicBezTo>
                  <a:pt x="496" y="213"/>
                  <a:pt x="487" y="204"/>
                  <a:pt x="478" y="204"/>
                </a:cubicBezTo>
                <a:close/>
                <a:moveTo>
                  <a:pt x="452" y="426"/>
                </a:moveTo>
                <a:lnTo>
                  <a:pt x="452" y="426"/>
                </a:lnTo>
                <a:cubicBezTo>
                  <a:pt x="150" y="426"/>
                  <a:pt x="150" y="426"/>
                  <a:pt x="150" y="426"/>
                </a:cubicBezTo>
                <a:cubicBezTo>
                  <a:pt x="150" y="391"/>
                  <a:pt x="150" y="391"/>
                  <a:pt x="150" y="391"/>
                </a:cubicBezTo>
                <a:cubicBezTo>
                  <a:pt x="195" y="275"/>
                  <a:pt x="195" y="275"/>
                  <a:pt x="195" y="275"/>
                </a:cubicBezTo>
                <a:cubicBezTo>
                  <a:pt x="265" y="364"/>
                  <a:pt x="265" y="364"/>
                  <a:pt x="265" y="364"/>
                </a:cubicBezTo>
                <a:cubicBezTo>
                  <a:pt x="328" y="302"/>
                  <a:pt x="328" y="302"/>
                  <a:pt x="328" y="302"/>
                </a:cubicBezTo>
                <a:cubicBezTo>
                  <a:pt x="416" y="266"/>
                  <a:pt x="416" y="266"/>
                  <a:pt x="416" y="266"/>
                </a:cubicBezTo>
                <a:cubicBezTo>
                  <a:pt x="452" y="347"/>
                  <a:pt x="452" y="347"/>
                  <a:pt x="452" y="347"/>
                </a:cubicBezTo>
                <a:lnTo>
                  <a:pt x="452" y="4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08" name="Freeform 135"/>
          <p:cNvSpPr>
            <a:spLocks noChangeArrowheads="1"/>
          </p:cNvSpPr>
          <p:nvPr/>
        </p:nvSpPr>
        <p:spPr bwMode="auto">
          <a:xfrm>
            <a:off x="5239827" y="5025326"/>
            <a:ext cx="291275" cy="369238"/>
          </a:xfrm>
          <a:custGeom>
            <a:avLst/>
            <a:gdLst>
              <a:gd name="T0" fmla="*/ 302 w 356"/>
              <a:gd name="T1" fmla="*/ 0 h 453"/>
              <a:gd name="T2" fmla="*/ 302 w 356"/>
              <a:gd name="T3" fmla="*/ 0 h 453"/>
              <a:gd name="T4" fmla="*/ 53 w 356"/>
              <a:gd name="T5" fmla="*/ 0 h 453"/>
              <a:gd name="T6" fmla="*/ 0 w 356"/>
              <a:gd name="T7" fmla="*/ 54 h 453"/>
              <a:gd name="T8" fmla="*/ 0 w 356"/>
              <a:gd name="T9" fmla="*/ 399 h 453"/>
              <a:gd name="T10" fmla="*/ 53 w 356"/>
              <a:gd name="T11" fmla="*/ 452 h 453"/>
              <a:gd name="T12" fmla="*/ 302 w 356"/>
              <a:gd name="T13" fmla="*/ 452 h 453"/>
              <a:gd name="T14" fmla="*/ 355 w 356"/>
              <a:gd name="T15" fmla="*/ 399 h 453"/>
              <a:gd name="T16" fmla="*/ 355 w 356"/>
              <a:gd name="T17" fmla="*/ 54 h 453"/>
              <a:gd name="T18" fmla="*/ 302 w 356"/>
              <a:gd name="T19" fmla="*/ 0 h 453"/>
              <a:gd name="T20" fmla="*/ 302 w 356"/>
              <a:gd name="T21" fmla="*/ 399 h 453"/>
              <a:gd name="T22" fmla="*/ 302 w 356"/>
              <a:gd name="T23" fmla="*/ 399 h 453"/>
              <a:gd name="T24" fmla="*/ 53 w 356"/>
              <a:gd name="T25" fmla="*/ 399 h 453"/>
              <a:gd name="T26" fmla="*/ 53 w 356"/>
              <a:gd name="T27" fmla="*/ 54 h 453"/>
              <a:gd name="T28" fmla="*/ 302 w 356"/>
              <a:gd name="T29" fmla="*/ 54 h 453"/>
              <a:gd name="T30" fmla="*/ 302 w 356"/>
              <a:gd name="T31" fmla="*/ 39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56" h="453">
                <a:moveTo>
                  <a:pt x="302" y="0"/>
                </a:moveTo>
                <a:lnTo>
                  <a:pt x="302" y="0"/>
                </a:lnTo>
                <a:cubicBezTo>
                  <a:pt x="53" y="0"/>
                  <a:pt x="53" y="0"/>
                  <a:pt x="53" y="0"/>
                </a:cubicBezTo>
                <a:cubicBezTo>
                  <a:pt x="27" y="0"/>
                  <a:pt x="0" y="27"/>
                  <a:pt x="0" y="54"/>
                </a:cubicBezTo>
                <a:cubicBezTo>
                  <a:pt x="0" y="399"/>
                  <a:pt x="0" y="399"/>
                  <a:pt x="0" y="399"/>
                </a:cubicBezTo>
                <a:cubicBezTo>
                  <a:pt x="0" y="426"/>
                  <a:pt x="27" y="452"/>
                  <a:pt x="53" y="452"/>
                </a:cubicBezTo>
                <a:cubicBezTo>
                  <a:pt x="302" y="452"/>
                  <a:pt x="302" y="452"/>
                  <a:pt x="302" y="452"/>
                </a:cubicBezTo>
                <a:cubicBezTo>
                  <a:pt x="328" y="452"/>
                  <a:pt x="355" y="426"/>
                  <a:pt x="355" y="399"/>
                </a:cubicBezTo>
                <a:cubicBezTo>
                  <a:pt x="355" y="54"/>
                  <a:pt x="355" y="54"/>
                  <a:pt x="355" y="54"/>
                </a:cubicBezTo>
                <a:cubicBezTo>
                  <a:pt x="355" y="27"/>
                  <a:pt x="328" y="0"/>
                  <a:pt x="302" y="0"/>
                </a:cubicBezTo>
                <a:close/>
                <a:moveTo>
                  <a:pt x="302" y="399"/>
                </a:moveTo>
                <a:lnTo>
                  <a:pt x="302" y="399"/>
                </a:lnTo>
                <a:cubicBezTo>
                  <a:pt x="53" y="399"/>
                  <a:pt x="53" y="399"/>
                  <a:pt x="53" y="399"/>
                </a:cubicBezTo>
                <a:cubicBezTo>
                  <a:pt x="53" y="54"/>
                  <a:pt x="53" y="54"/>
                  <a:pt x="53" y="54"/>
                </a:cubicBezTo>
                <a:cubicBezTo>
                  <a:pt x="302" y="54"/>
                  <a:pt x="302" y="54"/>
                  <a:pt x="302" y="54"/>
                </a:cubicBezTo>
                <a:lnTo>
                  <a:pt x="302" y="3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09" name="Freeform 136"/>
          <p:cNvSpPr>
            <a:spLocks noChangeArrowheads="1"/>
          </p:cNvSpPr>
          <p:nvPr/>
        </p:nvSpPr>
        <p:spPr bwMode="auto">
          <a:xfrm>
            <a:off x="6801235" y="5068638"/>
            <a:ext cx="407136" cy="280447"/>
          </a:xfrm>
          <a:custGeom>
            <a:avLst/>
            <a:gdLst>
              <a:gd name="T0" fmla="*/ 0 w 498"/>
              <a:gd name="T1" fmla="*/ 44 h 346"/>
              <a:gd name="T2" fmla="*/ 0 w 498"/>
              <a:gd name="T3" fmla="*/ 44 h 346"/>
              <a:gd name="T4" fmla="*/ 0 w 498"/>
              <a:gd name="T5" fmla="*/ 292 h 346"/>
              <a:gd name="T6" fmla="*/ 53 w 498"/>
              <a:gd name="T7" fmla="*/ 345 h 346"/>
              <a:gd name="T8" fmla="*/ 444 w 498"/>
              <a:gd name="T9" fmla="*/ 345 h 346"/>
              <a:gd name="T10" fmla="*/ 497 w 498"/>
              <a:gd name="T11" fmla="*/ 292 h 346"/>
              <a:gd name="T12" fmla="*/ 497 w 498"/>
              <a:gd name="T13" fmla="*/ 44 h 346"/>
              <a:gd name="T14" fmla="*/ 444 w 498"/>
              <a:gd name="T15" fmla="*/ 0 h 346"/>
              <a:gd name="T16" fmla="*/ 53 w 498"/>
              <a:gd name="T17" fmla="*/ 0 h 346"/>
              <a:gd name="T18" fmla="*/ 0 w 498"/>
              <a:gd name="T19" fmla="*/ 44 h 346"/>
              <a:gd name="T20" fmla="*/ 444 w 498"/>
              <a:gd name="T21" fmla="*/ 44 h 346"/>
              <a:gd name="T22" fmla="*/ 444 w 498"/>
              <a:gd name="T23" fmla="*/ 44 h 346"/>
              <a:gd name="T24" fmla="*/ 444 w 498"/>
              <a:gd name="T25" fmla="*/ 292 h 346"/>
              <a:gd name="T26" fmla="*/ 53 w 498"/>
              <a:gd name="T27" fmla="*/ 292 h 346"/>
              <a:gd name="T28" fmla="*/ 53 w 498"/>
              <a:gd name="T29" fmla="*/ 44 h 346"/>
              <a:gd name="T30" fmla="*/ 444 w 498"/>
              <a:gd name="T31" fmla="*/ 4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98" h="346">
                <a:moveTo>
                  <a:pt x="0" y="44"/>
                </a:moveTo>
                <a:lnTo>
                  <a:pt x="0" y="44"/>
                </a:lnTo>
                <a:cubicBezTo>
                  <a:pt x="0" y="292"/>
                  <a:pt x="0" y="292"/>
                  <a:pt x="0" y="292"/>
                </a:cubicBezTo>
                <a:cubicBezTo>
                  <a:pt x="0" y="319"/>
                  <a:pt x="18" y="345"/>
                  <a:pt x="53" y="345"/>
                </a:cubicBezTo>
                <a:cubicBezTo>
                  <a:pt x="444" y="345"/>
                  <a:pt x="444" y="345"/>
                  <a:pt x="444" y="345"/>
                </a:cubicBezTo>
                <a:cubicBezTo>
                  <a:pt x="470" y="345"/>
                  <a:pt x="497" y="319"/>
                  <a:pt x="497" y="292"/>
                </a:cubicBezTo>
                <a:cubicBezTo>
                  <a:pt x="497" y="44"/>
                  <a:pt x="497" y="44"/>
                  <a:pt x="497" y="44"/>
                </a:cubicBezTo>
                <a:cubicBezTo>
                  <a:pt x="497" y="17"/>
                  <a:pt x="470" y="0"/>
                  <a:pt x="444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18" y="0"/>
                  <a:pt x="0" y="17"/>
                  <a:pt x="0" y="44"/>
                </a:cubicBezTo>
                <a:close/>
                <a:moveTo>
                  <a:pt x="444" y="44"/>
                </a:moveTo>
                <a:lnTo>
                  <a:pt x="444" y="44"/>
                </a:lnTo>
                <a:cubicBezTo>
                  <a:pt x="444" y="292"/>
                  <a:pt x="444" y="292"/>
                  <a:pt x="444" y="292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53" y="44"/>
                  <a:pt x="53" y="44"/>
                  <a:pt x="53" y="44"/>
                </a:cubicBezTo>
                <a:lnTo>
                  <a:pt x="444" y="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10" name="Freeform 141"/>
          <p:cNvSpPr>
            <a:spLocks noChangeArrowheads="1"/>
          </p:cNvSpPr>
          <p:nvPr/>
        </p:nvSpPr>
        <p:spPr bwMode="auto">
          <a:xfrm>
            <a:off x="5993461" y="5002587"/>
            <a:ext cx="407136" cy="412549"/>
          </a:xfrm>
          <a:custGeom>
            <a:avLst/>
            <a:gdLst>
              <a:gd name="T0" fmla="*/ 479 w 497"/>
              <a:gd name="T1" fmla="*/ 186 h 506"/>
              <a:gd name="T2" fmla="*/ 479 w 497"/>
              <a:gd name="T3" fmla="*/ 186 h 506"/>
              <a:gd name="T4" fmla="*/ 292 w 497"/>
              <a:gd name="T5" fmla="*/ 142 h 506"/>
              <a:gd name="T6" fmla="*/ 266 w 497"/>
              <a:gd name="T7" fmla="*/ 17 h 506"/>
              <a:gd name="T8" fmla="*/ 239 w 497"/>
              <a:gd name="T9" fmla="*/ 0 h 506"/>
              <a:gd name="T10" fmla="*/ 17 w 497"/>
              <a:gd name="T11" fmla="*/ 61 h 506"/>
              <a:gd name="T12" fmla="*/ 0 w 497"/>
              <a:gd name="T13" fmla="*/ 89 h 506"/>
              <a:gd name="T14" fmla="*/ 79 w 497"/>
              <a:gd name="T15" fmla="*/ 390 h 506"/>
              <a:gd name="T16" fmla="*/ 107 w 497"/>
              <a:gd name="T17" fmla="*/ 399 h 506"/>
              <a:gd name="T18" fmla="*/ 195 w 497"/>
              <a:gd name="T19" fmla="*/ 372 h 506"/>
              <a:gd name="T20" fmla="*/ 177 w 497"/>
              <a:gd name="T21" fmla="*/ 425 h 506"/>
              <a:gd name="T22" fmla="*/ 195 w 497"/>
              <a:gd name="T23" fmla="*/ 443 h 506"/>
              <a:gd name="T24" fmla="*/ 398 w 497"/>
              <a:gd name="T25" fmla="*/ 496 h 506"/>
              <a:gd name="T26" fmla="*/ 426 w 497"/>
              <a:gd name="T27" fmla="*/ 487 h 506"/>
              <a:gd name="T28" fmla="*/ 496 w 497"/>
              <a:gd name="T29" fmla="*/ 212 h 506"/>
              <a:gd name="T30" fmla="*/ 479 w 497"/>
              <a:gd name="T31" fmla="*/ 186 h 506"/>
              <a:gd name="T32" fmla="*/ 35 w 497"/>
              <a:gd name="T33" fmla="*/ 97 h 506"/>
              <a:gd name="T34" fmla="*/ 35 w 497"/>
              <a:gd name="T35" fmla="*/ 97 h 506"/>
              <a:gd name="T36" fmla="*/ 230 w 497"/>
              <a:gd name="T37" fmla="*/ 44 h 506"/>
              <a:gd name="T38" fmla="*/ 310 w 497"/>
              <a:gd name="T39" fmla="*/ 310 h 506"/>
              <a:gd name="T40" fmla="*/ 116 w 497"/>
              <a:gd name="T41" fmla="*/ 364 h 506"/>
              <a:gd name="T42" fmla="*/ 35 w 497"/>
              <a:gd name="T43" fmla="*/ 97 h 506"/>
              <a:gd name="T44" fmla="*/ 389 w 497"/>
              <a:gd name="T45" fmla="*/ 461 h 506"/>
              <a:gd name="T46" fmla="*/ 389 w 497"/>
              <a:gd name="T47" fmla="*/ 461 h 506"/>
              <a:gd name="T48" fmla="*/ 222 w 497"/>
              <a:gd name="T49" fmla="*/ 417 h 506"/>
              <a:gd name="T50" fmla="*/ 230 w 497"/>
              <a:gd name="T51" fmla="*/ 364 h 506"/>
              <a:gd name="T52" fmla="*/ 328 w 497"/>
              <a:gd name="T53" fmla="*/ 336 h 506"/>
              <a:gd name="T54" fmla="*/ 345 w 497"/>
              <a:gd name="T55" fmla="*/ 319 h 506"/>
              <a:gd name="T56" fmla="*/ 310 w 497"/>
              <a:gd name="T57" fmla="*/ 177 h 506"/>
              <a:gd name="T58" fmla="*/ 451 w 497"/>
              <a:gd name="T59" fmla="*/ 212 h 506"/>
              <a:gd name="T60" fmla="*/ 389 w 497"/>
              <a:gd name="T61" fmla="*/ 461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497" h="506">
                <a:moveTo>
                  <a:pt x="479" y="186"/>
                </a:moveTo>
                <a:lnTo>
                  <a:pt x="479" y="186"/>
                </a:lnTo>
                <a:cubicBezTo>
                  <a:pt x="292" y="142"/>
                  <a:pt x="292" y="142"/>
                  <a:pt x="292" y="142"/>
                </a:cubicBezTo>
                <a:cubicBezTo>
                  <a:pt x="266" y="17"/>
                  <a:pt x="266" y="17"/>
                  <a:pt x="266" y="17"/>
                </a:cubicBezTo>
                <a:cubicBezTo>
                  <a:pt x="257" y="8"/>
                  <a:pt x="248" y="0"/>
                  <a:pt x="239" y="0"/>
                </a:cubicBezTo>
                <a:cubicBezTo>
                  <a:pt x="17" y="61"/>
                  <a:pt x="17" y="61"/>
                  <a:pt x="17" y="61"/>
                </a:cubicBezTo>
                <a:cubicBezTo>
                  <a:pt x="0" y="71"/>
                  <a:pt x="0" y="80"/>
                  <a:pt x="0" y="89"/>
                </a:cubicBezTo>
                <a:cubicBezTo>
                  <a:pt x="79" y="390"/>
                  <a:pt x="79" y="390"/>
                  <a:pt x="79" y="390"/>
                </a:cubicBezTo>
                <a:cubicBezTo>
                  <a:pt x="79" y="399"/>
                  <a:pt x="97" y="399"/>
                  <a:pt x="107" y="399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77" y="425"/>
                  <a:pt x="177" y="425"/>
                  <a:pt x="177" y="425"/>
                </a:cubicBezTo>
                <a:cubicBezTo>
                  <a:pt x="177" y="434"/>
                  <a:pt x="186" y="443"/>
                  <a:pt x="195" y="443"/>
                </a:cubicBezTo>
                <a:cubicBezTo>
                  <a:pt x="398" y="496"/>
                  <a:pt x="398" y="496"/>
                  <a:pt x="398" y="496"/>
                </a:cubicBezTo>
                <a:cubicBezTo>
                  <a:pt x="407" y="505"/>
                  <a:pt x="416" y="496"/>
                  <a:pt x="426" y="487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6" y="204"/>
                  <a:pt x="488" y="186"/>
                  <a:pt x="479" y="186"/>
                </a:cubicBezTo>
                <a:close/>
                <a:moveTo>
                  <a:pt x="35" y="97"/>
                </a:moveTo>
                <a:lnTo>
                  <a:pt x="35" y="97"/>
                </a:lnTo>
                <a:cubicBezTo>
                  <a:pt x="230" y="44"/>
                  <a:pt x="230" y="44"/>
                  <a:pt x="230" y="44"/>
                </a:cubicBezTo>
                <a:cubicBezTo>
                  <a:pt x="310" y="310"/>
                  <a:pt x="310" y="310"/>
                  <a:pt x="310" y="310"/>
                </a:cubicBezTo>
                <a:cubicBezTo>
                  <a:pt x="116" y="364"/>
                  <a:pt x="116" y="364"/>
                  <a:pt x="116" y="364"/>
                </a:cubicBezTo>
                <a:lnTo>
                  <a:pt x="35" y="97"/>
                </a:lnTo>
                <a:close/>
                <a:moveTo>
                  <a:pt x="389" y="461"/>
                </a:moveTo>
                <a:lnTo>
                  <a:pt x="389" y="461"/>
                </a:lnTo>
                <a:cubicBezTo>
                  <a:pt x="222" y="417"/>
                  <a:pt x="222" y="417"/>
                  <a:pt x="222" y="417"/>
                </a:cubicBezTo>
                <a:cubicBezTo>
                  <a:pt x="230" y="364"/>
                  <a:pt x="230" y="364"/>
                  <a:pt x="230" y="364"/>
                </a:cubicBezTo>
                <a:cubicBezTo>
                  <a:pt x="328" y="336"/>
                  <a:pt x="328" y="336"/>
                  <a:pt x="328" y="336"/>
                </a:cubicBezTo>
                <a:cubicBezTo>
                  <a:pt x="336" y="336"/>
                  <a:pt x="345" y="327"/>
                  <a:pt x="345" y="319"/>
                </a:cubicBezTo>
                <a:cubicBezTo>
                  <a:pt x="310" y="177"/>
                  <a:pt x="310" y="177"/>
                  <a:pt x="310" y="177"/>
                </a:cubicBezTo>
                <a:cubicBezTo>
                  <a:pt x="451" y="212"/>
                  <a:pt x="451" y="212"/>
                  <a:pt x="451" y="212"/>
                </a:cubicBezTo>
                <a:lnTo>
                  <a:pt x="389" y="4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11" name="Freeform 144"/>
          <p:cNvSpPr>
            <a:spLocks noChangeArrowheads="1"/>
          </p:cNvSpPr>
          <p:nvPr/>
        </p:nvSpPr>
        <p:spPr bwMode="auto">
          <a:xfrm>
            <a:off x="7632831" y="1808307"/>
            <a:ext cx="363823" cy="323759"/>
          </a:xfrm>
          <a:custGeom>
            <a:avLst/>
            <a:gdLst>
              <a:gd name="T0" fmla="*/ 426 w 444"/>
              <a:gd name="T1" fmla="*/ 0 h 399"/>
              <a:gd name="T2" fmla="*/ 426 w 444"/>
              <a:gd name="T3" fmla="*/ 0 h 399"/>
              <a:gd name="T4" fmla="*/ 9 w 444"/>
              <a:gd name="T5" fmla="*/ 0 h 399"/>
              <a:gd name="T6" fmla="*/ 0 w 444"/>
              <a:gd name="T7" fmla="*/ 17 h 399"/>
              <a:gd name="T8" fmla="*/ 0 w 444"/>
              <a:gd name="T9" fmla="*/ 70 h 399"/>
              <a:gd name="T10" fmla="*/ 443 w 444"/>
              <a:gd name="T11" fmla="*/ 70 h 399"/>
              <a:gd name="T12" fmla="*/ 443 w 444"/>
              <a:gd name="T13" fmla="*/ 17 h 399"/>
              <a:gd name="T14" fmla="*/ 426 w 444"/>
              <a:gd name="T15" fmla="*/ 0 h 399"/>
              <a:gd name="T16" fmla="*/ 27 w 444"/>
              <a:gd name="T17" fmla="*/ 363 h 399"/>
              <a:gd name="T18" fmla="*/ 27 w 444"/>
              <a:gd name="T19" fmla="*/ 363 h 399"/>
              <a:gd name="T20" fmla="*/ 54 w 444"/>
              <a:gd name="T21" fmla="*/ 398 h 399"/>
              <a:gd name="T22" fmla="*/ 381 w 444"/>
              <a:gd name="T23" fmla="*/ 398 h 399"/>
              <a:gd name="T24" fmla="*/ 417 w 444"/>
              <a:gd name="T25" fmla="*/ 363 h 399"/>
              <a:gd name="T26" fmla="*/ 417 w 444"/>
              <a:gd name="T27" fmla="*/ 97 h 399"/>
              <a:gd name="T28" fmla="*/ 27 w 444"/>
              <a:gd name="T29" fmla="*/ 97 h 399"/>
              <a:gd name="T30" fmla="*/ 27 w 444"/>
              <a:gd name="T31" fmla="*/ 363 h 399"/>
              <a:gd name="T32" fmla="*/ 151 w 444"/>
              <a:gd name="T33" fmla="*/ 150 h 399"/>
              <a:gd name="T34" fmla="*/ 151 w 444"/>
              <a:gd name="T35" fmla="*/ 150 h 399"/>
              <a:gd name="T36" fmla="*/ 293 w 444"/>
              <a:gd name="T37" fmla="*/ 150 h 399"/>
              <a:gd name="T38" fmla="*/ 293 w 444"/>
              <a:gd name="T39" fmla="*/ 194 h 399"/>
              <a:gd name="T40" fmla="*/ 151 w 444"/>
              <a:gd name="T41" fmla="*/ 194 h 399"/>
              <a:gd name="T42" fmla="*/ 151 w 444"/>
              <a:gd name="T43" fmla="*/ 150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44" h="399">
                <a:moveTo>
                  <a:pt x="426" y="0"/>
                </a:moveTo>
                <a:lnTo>
                  <a:pt x="426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8"/>
                  <a:pt x="0" y="17"/>
                </a:cubicBezTo>
                <a:cubicBezTo>
                  <a:pt x="0" y="70"/>
                  <a:pt x="0" y="70"/>
                  <a:pt x="0" y="70"/>
                </a:cubicBezTo>
                <a:cubicBezTo>
                  <a:pt x="443" y="70"/>
                  <a:pt x="443" y="70"/>
                  <a:pt x="443" y="70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3" y="8"/>
                  <a:pt x="434" y="0"/>
                  <a:pt x="426" y="0"/>
                </a:cubicBezTo>
                <a:close/>
                <a:moveTo>
                  <a:pt x="27" y="363"/>
                </a:moveTo>
                <a:lnTo>
                  <a:pt x="27" y="363"/>
                </a:lnTo>
                <a:cubicBezTo>
                  <a:pt x="27" y="380"/>
                  <a:pt x="36" y="398"/>
                  <a:pt x="54" y="398"/>
                </a:cubicBezTo>
                <a:cubicBezTo>
                  <a:pt x="381" y="398"/>
                  <a:pt x="381" y="398"/>
                  <a:pt x="381" y="398"/>
                </a:cubicBezTo>
                <a:cubicBezTo>
                  <a:pt x="408" y="398"/>
                  <a:pt x="417" y="380"/>
                  <a:pt x="417" y="363"/>
                </a:cubicBezTo>
                <a:cubicBezTo>
                  <a:pt x="417" y="97"/>
                  <a:pt x="417" y="97"/>
                  <a:pt x="417" y="97"/>
                </a:cubicBezTo>
                <a:cubicBezTo>
                  <a:pt x="27" y="97"/>
                  <a:pt x="27" y="97"/>
                  <a:pt x="27" y="97"/>
                </a:cubicBezTo>
                <a:lnTo>
                  <a:pt x="27" y="363"/>
                </a:lnTo>
                <a:close/>
                <a:moveTo>
                  <a:pt x="151" y="150"/>
                </a:moveTo>
                <a:lnTo>
                  <a:pt x="151" y="150"/>
                </a:lnTo>
                <a:cubicBezTo>
                  <a:pt x="293" y="150"/>
                  <a:pt x="293" y="150"/>
                  <a:pt x="293" y="150"/>
                </a:cubicBezTo>
                <a:cubicBezTo>
                  <a:pt x="293" y="194"/>
                  <a:pt x="293" y="194"/>
                  <a:pt x="293" y="194"/>
                </a:cubicBezTo>
                <a:cubicBezTo>
                  <a:pt x="151" y="194"/>
                  <a:pt x="151" y="194"/>
                  <a:pt x="151" y="194"/>
                </a:cubicBezTo>
                <a:lnTo>
                  <a:pt x="151" y="1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12" name="Freeform 145"/>
          <p:cNvSpPr>
            <a:spLocks noChangeArrowheads="1"/>
          </p:cNvSpPr>
          <p:nvPr/>
        </p:nvSpPr>
        <p:spPr bwMode="auto">
          <a:xfrm>
            <a:off x="6825057" y="1785567"/>
            <a:ext cx="363823" cy="363823"/>
          </a:xfrm>
          <a:custGeom>
            <a:avLst/>
            <a:gdLst>
              <a:gd name="T0" fmla="*/ 70 w 444"/>
              <a:gd name="T1" fmla="*/ 400 h 445"/>
              <a:gd name="T2" fmla="*/ 70 w 444"/>
              <a:gd name="T3" fmla="*/ 400 h 445"/>
              <a:gd name="T4" fmla="*/ 124 w 444"/>
              <a:gd name="T5" fmla="*/ 444 h 445"/>
              <a:gd name="T6" fmla="*/ 168 w 444"/>
              <a:gd name="T7" fmla="*/ 400 h 445"/>
              <a:gd name="T8" fmla="*/ 124 w 444"/>
              <a:gd name="T9" fmla="*/ 346 h 445"/>
              <a:gd name="T10" fmla="*/ 70 w 444"/>
              <a:gd name="T11" fmla="*/ 400 h 445"/>
              <a:gd name="T12" fmla="*/ 319 w 444"/>
              <a:gd name="T13" fmla="*/ 400 h 445"/>
              <a:gd name="T14" fmla="*/ 319 w 444"/>
              <a:gd name="T15" fmla="*/ 400 h 445"/>
              <a:gd name="T16" fmla="*/ 372 w 444"/>
              <a:gd name="T17" fmla="*/ 444 h 445"/>
              <a:gd name="T18" fmla="*/ 417 w 444"/>
              <a:gd name="T19" fmla="*/ 400 h 445"/>
              <a:gd name="T20" fmla="*/ 372 w 444"/>
              <a:gd name="T21" fmla="*/ 346 h 445"/>
              <a:gd name="T22" fmla="*/ 319 w 444"/>
              <a:gd name="T23" fmla="*/ 400 h 445"/>
              <a:gd name="T24" fmla="*/ 159 w 444"/>
              <a:gd name="T25" fmla="*/ 284 h 445"/>
              <a:gd name="T26" fmla="*/ 159 w 444"/>
              <a:gd name="T27" fmla="*/ 284 h 445"/>
              <a:gd name="T28" fmla="*/ 434 w 444"/>
              <a:gd name="T29" fmla="*/ 204 h 445"/>
              <a:gd name="T30" fmla="*/ 443 w 444"/>
              <a:gd name="T31" fmla="*/ 187 h 445"/>
              <a:gd name="T32" fmla="*/ 443 w 444"/>
              <a:gd name="T33" fmla="*/ 54 h 445"/>
              <a:gd name="T34" fmla="*/ 98 w 444"/>
              <a:gd name="T35" fmla="*/ 54 h 445"/>
              <a:gd name="T36" fmla="*/ 98 w 444"/>
              <a:gd name="T37" fmla="*/ 10 h 445"/>
              <a:gd name="T38" fmla="*/ 89 w 444"/>
              <a:gd name="T39" fmla="*/ 0 h 445"/>
              <a:gd name="T40" fmla="*/ 9 w 444"/>
              <a:gd name="T41" fmla="*/ 0 h 445"/>
              <a:gd name="T42" fmla="*/ 0 w 444"/>
              <a:gd name="T43" fmla="*/ 10 h 445"/>
              <a:gd name="T44" fmla="*/ 0 w 444"/>
              <a:gd name="T45" fmla="*/ 54 h 445"/>
              <a:gd name="T46" fmla="*/ 45 w 444"/>
              <a:gd name="T47" fmla="*/ 54 h 445"/>
              <a:gd name="T48" fmla="*/ 98 w 444"/>
              <a:gd name="T49" fmla="*/ 275 h 445"/>
              <a:gd name="T50" fmla="*/ 98 w 444"/>
              <a:gd name="T51" fmla="*/ 302 h 445"/>
              <a:gd name="T52" fmla="*/ 98 w 444"/>
              <a:gd name="T53" fmla="*/ 338 h 445"/>
              <a:gd name="T54" fmla="*/ 106 w 444"/>
              <a:gd name="T55" fmla="*/ 346 h 445"/>
              <a:gd name="T56" fmla="*/ 124 w 444"/>
              <a:gd name="T57" fmla="*/ 346 h 445"/>
              <a:gd name="T58" fmla="*/ 372 w 444"/>
              <a:gd name="T59" fmla="*/ 346 h 445"/>
              <a:gd name="T60" fmla="*/ 434 w 444"/>
              <a:gd name="T61" fmla="*/ 346 h 445"/>
              <a:gd name="T62" fmla="*/ 443 w 444"/>
              <a:gd name="T63" fmla="*/ 338 h 445"/>
              <a:gd name="T64" fmla="*/ 443 w 444"/>
              <a:gd name="T65" fmla="*/ 302 h 445"/>
              <a:gd name="T66" fmla="*/ 168 w 444"/>
              <a:gd name="T67" fmla="*/ 302 h 445"/>
              <a:gd name="T68" fmla="*/ 159 w 444"/>
              <a:gd name="T69" fmla="*/ 284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44" h="445">
                <a:moveTo>
                  <a:pt x="70" y="400"/>
                </a:moveTo>
                <a:lnTo>
                  <a:pt x="70" y="400"/>
                </a:lnTo>
                <a:cubicBezTo>
                  <a:pt x="70" y="426"/>
                  <a:pt x="98" y="444"/>
                  <a:pt x="124" y="444"/>
                </a:cubicBezTo>
                <a:cubicBezTo>
                  <a:pt x="151" y="444"/>
                  <a:pt x="168" y="426"/>
                  <a:pt x="168" y="400"/>
                </a:cubicBezTo>
                <a:cubicBezTo>
                  <a:pt x="168" y="373"/>
                  <a:pt x="151" y="346"/>
                  <a:pt x="124" y="346"/>
                </a:cubicBezTo>
                <a:cubicBezTo>
                  <a:pt x="98" y="346"/>
                  <a:pt x="70" y="373"/>
                  <a:pt x="70" y="400"/>
                </a:cubicBezTo>
                <a:close/>
                <a:moveTo>
                  <a:pt x="319" y="400"/>
                </a:moveTo>
                <a:lnTo>
                  <a:pt x="319" y="400"/>
                </a:lnTo>
                <a:cubicBezTo>
                  <a:pt x="319" y="426"/>
                  <a:pt x="345" y="444"/>
                  <a:pt x="372" y="444"/>
                </a:cubicBezTo>
                <a:cubicBezTo>
                  <a:pt x="399" y="444"/>
                  <a:pt x="417" y="426"/>
                  <a:pt x="417" y="400"/>
                </a:cubicBezTo>
                <a:cubicBezTo>
                  <a:pt x="417" y="373"/>
                  <a:pt x="399" y="346"/>
                  <a:pt x="372" y="346"/>
                </a:cubicBezTo>
                <a:cubicBezTo>
                  <a:pt x="345" y="346"/>
                  <a:pt x="319" y="373"/>
                  <a:pt x="319" y="400"/>
                </a:cubicBezTo>
                <a:close/>
                <a:moveTo>
                  <a:pt x="159" y="284"/>
                </a:moveTo>
                <a:lnTo>
                  <a:pt x="159" y="284"/>
                </a:lnTo>
                <a:cubicBezTo>
                  <a:pt x="434" y="204"/>
                  <a:pt x="434" y="204"/>
                  <a:pt x="434" y="204"/>
                </a:cubicBezTo>
                <a:cubicBezTo>
                  <a:pt x="443" y="204"/>
                  <a:pt x="443" y="195"/>
                  <a:pt x="443" y="187"/>
                </a:cubicBezTo>
                <a:cubicBezTo>
                  <a:pt x="443" y="54"/>
                  <a:pt x="443" y="54"/>
                  <a:pt x="443" y="54"/>
                </a:cubicBezTo>
                <a:cubicBezTo>
                  <a:pt x="98" y="54"/>
                  <a:pt x="98" y="54"/>
                  <a:pt x="98" y="54"/>
                </a:cubicBezTo>
                <a:cubicBezTo>
                  <a:pt x="98" y="10"/>
                  <a:pt x="98" y="10"/>
                  <a:pt x="98" y="10"/>
                </a:cubicBezTo>
                <a:lnTo>
                  <a:pt x="89" y="0"/>
                </a:lnTo>
                <a:cubicBezTo>
                  <a:pt x="9" y="0"/>
                  <a:pt x="9" y="0"/>
                  <a:pt x="9" y="0"/>
                </a:cubicBezTo>
                <a:cubicBezTo>
                  <a:pt x="0" y="0"/>
                  <a:pt x="0" y="10"/>
                  <a:pt x="0" y="10"/>
                </a:cubicBezTo>
                <a:cubicBezTo>
                  <a:pt x="0" y="54"/>
                  <a:pt x="0" y="54"/>
                  <a:pt x="0" y="54"/>
                </a:cubicBezTo>
                <a:cubicBezTo>
                  <a:pt x="45" y="54"/>
                  <a:pt x="45" y="54"/>
                  <a:pt x="45" y="54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98" y="302"/>
                  <a:pt x="98" y="302"/>
                  <a:pt x="98" y="302"/>
                </a:cubicBezTo>
                <a:cubicBezTo>
                  <a:pt x="98" y="338"/>
                  <a:pt x="98" y="338"/>
                  <a:pt x="98" y="338"/>
                </a:cubicBezTo>
                <a:cubicBezTo>
                  <a:pt x="98" y="346"/>
                  <a:pt x="106" y="346"/>
                  <a:pt x="106" y="346"/>
                </a:cubicBezTo>
                <a:cubicBezTo>
                  <a:pt x="124" y="346"/>
                  <a:pt x="124" y="346"/>
                  <a:pt x="124" y="346"/>
                </a:cubicBezTo>
                <a:cubicBezTo>
                  <a:pt x="372" y="346"/>
                  <a:pt x="372" y="346"/>
                  <a:pt x="372" y="346"/>
                </a:cubicBezTo>
                <a:cubicBezTo>
                  <a:pt x="434" y="346"/>
                  <a:pt x="434" y="346"/>
                  <a:pt x="434" y="346"/>
                </a:cubicBezTo>
                <a:cubicBezTo>
                  <a:pt x="443" y="346"/>
                  <a:pt x="443" y="346"/>
                  <a:pt x="443" y="338"/>
                </a:cubicBezTo>
                <a:cubicBezTo>
                  <a:pt x="443" y="302"/>
                  <a:pt x="443" y="302"/>
                  <a:pt x="443" y="302"/>
                </a:cubicBezTo>
                <a:cubicBezTo>
                  <a:pt x="168" y="302"/>
                  <a:pt x="168" y="302"/>
                  <a:pt x="168" y="302"/>
                </a:cubicBezTo>
                <a:cubicBezTo>
                  <a:pt x="133" y="302"/>
                  <a:pt x="133" y="284"/>
                  <a:pt x="159" y="2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13" name="Freeform 146"/>
          <p:cNvSpPr>
            <a:spLocks noChangeArrowheads="1"/>
          </p:cNvSpPr>
          <p:nvPr/>
        </p:nvSpPr>
        <p:spPr bwMode="auto">
          <a:xfrm>
            <a:off x="6050850" y="1764994"/>
            <a:ext cx="292358" cy="404970"/>
          </a:xfrm>
          <a:custGeom>
            <a:avLst/>
            <a:gdLst>
              <a:gd name="T0" fmla="*/ 318 w 356"/>
              <a:gd name="T1" fmla="*/ 54 h 497"/>
              <a:gd name="T2" fmla="*/ 318 w 356"/>
              <a:gd name="T3" fmla="*/ 54 h 497"/>
              <a:gd name="T4" fmla="*/ 283 w 356"/>
              <a:gd name="T5" fmla="*/ 124 h 497"/>
              <a:gd name="T6" fmla="*/ 71 w 356"/>
              <a:gd name="T7" fmla="*/ 124 h 497"/>
              <a:gd name="T8" fmla="*/ 36 w 356"/>
              <a:gd name="T9" fmla="*/ 54 h 497"/>
              <a:gd name="T10" fmla="*/ 0 w 356"/>
              <a:gd name="T11" fmla="*/ 89 h 497"/>
              <a:gd name="T12" fmla="*/ 0 w 356"/>
              <a:gd name="T13" fmla="*/ 461 h 497"/>
              <a:gd name="T14" fmla="*/ 36 w 356"/>
              <a:gd name="T15" fmla="*/ 496 h 497"/>
              <a:gd name="T16" fmla="*/ 318 w 356"/>
              <a:gd name="T17" fmla="*/ 496 h 497"/>
              <a:gd name="T18" fmla="*/ 355 w 356"/>
              <a:gd name="T19" fmla="*/ 461 h 497"/>
              <a:gd name="T20" fmla="*/ 355 w 356"/>
              <a:gd name="T21" fmla="*/ 89 h 497"/>
              <a:gd name="T22" fmla="*/ 318 w 356"/>
              <a:gd name="T23" fmla="*/ 54 h 497"/>
              <a:gd name="T24" fmla="*/ 265 w 356"/>
              <a:gd name="T25" fmla="*/ 98 h 497"/>
              <a:gd name="T26" fmla="*/ 265 w 356"/>
              <a:gd name="T27" fmla="*/ 98 h 497"/>
              <a:gd name="T28" fmla="*/ 292 w 356"/>
              <a:gd name="T29" fmla="*/ 54 h 497"/>
              <a:gd name="T30" fmla="*/ 230 w 356"/>
              <a:gd name="T31" fmla="*/ 54 h 497"/>
              <a:gd name="T32" fmla="*/ 212 w 356"/>
              <a:gd name="T33" fmla="*/ 0 h 497"/>
              <a:gd name="T34" fmla="*/ 133 w 356"/>
              <a:gd name="T35" fmla="*/ 0 h 497"/>
              <a:gd name="T36" fmla="*/ 115 w 356"/>
              <a:gd name="T37" fmla="*/ 54 h 497"/>
              <a:gd name="T38" fmla="*/ 61 w 356"/>
              <a:gd name="T39" fmla="*/ 54 h 497"/>
              <a:gd name="T40" fmla="*/ 89 w 356"/>
              <a:gd name="T41" fmla="*/ 98 h 497"/>
              <a:gd name="T42" fmla="*/ 265 w 356"/>
              <a:gd name="T43" fmla="*/ 9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56" h="497">
                <a:moveTo>
                  <a:pt x="318" y="54"/>
                </a:moveTo>
                <a:lnTo>
                  <a:pt x="318" y="54"/>
                </a:lnTo>
                <a:cubicBezTo>
                  <a:pt x="283" y="124"/>
                  <a:pt x="283" y="124"/>
                  <a:pt x="283" y="124"/>
                </a:cubicBezTo>
                <a:cubicBezTo>
                  <a:pt x="71" y="124"/>
                  <a:pt x="71" y="124"/>
                  <a:pt x="71" y="124"/>
                </a:cubicBezTo>
                <a:cubicBezTo>
                  <a:pt x="36" y="54"/>
                  <a:pt x="36" y="54"/>
                  <a:pt x="36" y="54"/>
                </a:cubicBezTo>
                <a:cubicBezTo>
                  <a:pt x="17" y="54"/>
                  <a:pt x="0" y="71"/>
                  <a:pt x="0" y="89"/>
                </a:cubicBezTo>
                <a:cubicBezTo>
                  <a:pt x="0" y="461"/>
                  <a:pt x="0" y="461"/>
                  <a:pt x="0" y="461"/>
                </a:cubicBezTo>
                <a:cubicBezTo>
                  <a:pt x="0" y="487"/>
                  <a:pt x="17" y="496"/>
                  <a:pt x="36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36" y="496"/>
                  <a:pt x="355" y="487"/>
                  <a:pt x="355" y="461"/>
                </a:cubicBezTo>
                <a:cubicBezTo>
                  <a:pt x="355" y="89"/>
                  <a:pt x="355" y="89"/>
                  <a:pt x="355" y="89"/>
                </a:cubicBezTo>
                <a:cubicBezTo>
                  <a:pt x="355" y="71"/>
                  <a:pt x="336" y="54"/>
                  <a:pt x="318" y="54"/>
                </a:cubicBezTo>
                <a:close/>
                <a:moveTo>
                  <a:pt x="265" y="98"/>
                </a:moveTo>
                <a:lnTo>
                  <a:pt x="265" y="98"/>
                </a:lnTo>
                <a:cubicBezTo>
                  <a:pt x="292" y="54"/>
                  <a:pt x="292" y="54"/>
                  <a:pt x="292" y="54"/>
                </a:cubicBezTo>
                <a:cubicBezTo>
                  <a:pt x="230" y="54"/>
                  <a:pt x="230" y="54"/>
                  <a:pt x="230" y="54"/>
                </a:cubicBezTo>
                <a:cubicBezTo>
                  <a:pt x="212" y="0"/>
                  <a:pt x="212" y="0"/>
                  <a:pt x="212" y="0"/>
                </a:cubicBezTo>
                <a:cubicBezTo>
                  <a:pt x="133" y="0"/>
                  <a:pt x="133" y="0"/>
                  <a:pt x="133" y="0"/>
                </a:cubicBezTo>
                <a:cubicBezTo>
                  <a:pt x="115" y="54"/>
                  <a:pt x="115" y="54"/>
                  <a:pt x="115" y="54"/>
                </a:cubicBezTo>
                <a:cubicBezTo>
                  <a:pt x="61" y="54"/>
                  <a:pt x="61" y="54"/>
                  <a:pt x="61" y="54"/>
                </a:cubicBezTo>
                <a:cubicBezTo>
                  <a:pt x="89" y="98"/>
                  <a:pt x="89" y="98"/>
                  <a:pt x="89" y="98"/>
                </a:cubicBezTo>
                <a:lnTo>
                  <a:pt x="265" y="9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14" name="Freeform 151"/>
          <p:cNvSpPr>
            <a:spLocks noChangeArrowheads="1"/>
          </p:cNvSpPr>
          <p:nvPr/>
        </p:nvSpPr>
        <p:spPr bwMode="auto">
          <a:xfrm>
            <a:off x="7613340" y="4280355"/>
            <a:ext cx="407136" cy="237135"/>
          </a:xfrm>
          <a:custGeom>
            <a:avLst/>
            <a:gdLst>
              <a:gd name="T0" fmla="*/ 124 w 497"/>
              <a:gd name="T1" fmla="*/ 221 h 293"/>
              <a:gd name="T2" fmla="*/ 124 w 497"/>
              <a:gd name="T3" fmla="*/ 221 h 293"/>
              <a:gd name="T4" fmla="*/ 124 w 497"/>
              <a:gd name="T5" fmla="*/ 97 h 293"/>
              <a:gd name="T6" fmla="*/ 177 w 497"/>
              <a:gd name="T7" fmla="*/ 97 h 293"/>
              <a:gd name="T8" fmla="*/ 88 w 497"/>
              <a:gd name="T9" fmla="*/ 0 h 293"/>
              <a:gd name="T10" fmla="*/ 0 w 497"/>
              <a:gd name="T11" fmla="*/ 97 h 293"/>
              <a:gd name="T12" fmla="*/ 53 w 497"/>
              <a:gd name="T13" fmla="*/ 97 h 293"/>
              <a:gd name="T14" fmla="*/ 53 w 497"/>
              <a:gd name="T15" fmla="*/ 248 h 293"/>
              <a:gd name="T16" fmla="*/ 97 w 497"/>
              <a:gd name="T17" fmla="*/ 292 h 293"/>
              <a:gd name="T18" fmla="*/ 319 w 497"/>
              <a:gd name="T19" fmla="*/ 292 h 293"/>
              <a:gd name="T20" fmla="*/ 256 w 497"/>
              <a:gd name="T21" fmla="*/ 221 h 293"/>
              <a:gd name="T22" fmla="*/ 124 w 497"/>
              <a:gd name="T23" fmla="*/ 221 h 293"/>
              <a:gd name="T24" fmla="*/ 443 w 497"/>
              <a:gd name="T25" fmla="*/ 195 h 293"/>
              <a:gd name="T26" fmla="*/ 443 w 497"/>
              <a:gd name="T27" fmla="*/ 195 h 293"/>
              <a:gd name="T28" fmla="*/ 443 w 497"/>
              <a:gd name="T29" fmla="*/ 44 h 293"/>
              <a:gd name="T30" fmla="*/ 399 w 497"/>
              <a:gd name="T31" fmla="*/ 0 h 293"/>
              <a:gd name="T32" fmla="*/ 177 w 497"/>
              <a:gd name="T33" fmla="*/ 0 h 293"/>
              <a:gd name="T34" fmla="*/ 239 w 497"/>
              <a:gd name="T35" fmla="*/ 61 h 293"/>
              <a:gd name="T36" fmla="*/ 372 w 497"/>
              <a:gd name="T37" fmla="*/ 61 h 293"/>
              <a:gd name="T38" fmla="*/ 372 w 497"/>
              <a:gd name="T39" fmla="*/ 195 h 293"/>
              <a:gd name="T40" fmla="*/ 319 w 497"/>
              <a:gd name="T41" fmla="*/ 195 h 293"/>
              <a:gd name="T42" fmla="*/ 407 w 497"/>
              <a:gd name="T43" fmla="*/ 292 h 293"/>
              <a:gd name="T44" fmla="*/ 496 w 497"/>
              <a:gd name="T45" fmla="*/ 195 h 293"/>
              <a:gd name="T46" fmla="*/ 443 w 497"/>
              <a:gd name="T47" fmla="*/ 195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93">
                <a:moveTo>
                  <a:pt x="124" y="221"/>
                </a:moveTo>
                <a:lnTo>
                  <a:pt x="124" y="221"/>
                </a:lnTo>
                <a:cubicBezTo>
                  <a:pt x="124" y="97"/>
                  <a:pt x="124" y="97"/>
                  <a:pt x="124" y="97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88" y="0"/>
                  <a:pt x="88" y="0"/>
                  <a:pt x="88" y="0"/>
                </a:cubicBezTo>
                <a:cubicBezTo>
                  <a:pt x="0" y="97"/>
                  <a:pt x="0" y="97"/>
                  <a:pt x="0" y="97"/>
                </a:cubicBezTo>
                <a:cubicBezTo>
                  <a:pt x="53" y="97"/>
                  <a:pt x="53" y="97"/>
                  <a:pt x="53" y="97"/>
                </a:cubicBezTo>
                <a:cubicBezTo>
                  <a:pt x="53" y="248"/>
                  <a:pt x="53" y="248"/>
                  <a:pt x="53" y="248"/>
                </a:cubicBezTo>
                <a:cubicBezTo>
                  <a:pt x="53" y="274"/>
                  <a:pt x="71" y="292"/>
                  <a:pt x="97" y="292"/>
                </a:cubicBezTo>
                <a:cubicBezTo>
                  <a:pt x="319" y="292"/>
                  <a:pt x="319" y="292"/>
                  <a:pt x="319" y="292"/>
                </a:cubicBezTo>
                <a:cubicBezTo>
                  <a:pt x="256" y="221"/>
                  <a:pt x="256" y="221"/>
                  <a:pt x="256" y="221"/>
                </a:cubicBezTo>
                <a:lnTo>
                  <a:pt x="124" y="221"/>
                </a:lnTo>
                <a:close/>
                <a:moveTo>
                  <a:pt x="443" y="195"/>
                </a:moveTo>
                <a:lnTo>
                  <a:pt x="443" y="195"/>
                </a:lnTo>
                <a:cubicBezTo>
                  <a:pt x="443" y="44"/>
                  <a:pt x="443" y="44"/>
                  <a:pt x="443" y="44"/>
                </a:cubicBezTo>
                <a:cubicBezTo>
                  <a:pt x="443" y="17"/>
                  <a:pt x="425" y="0"/>
                  <a:pt x="399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239" y="61"/>
                  <a:pt x="239" y="61"/>
                  <a:pt x="239" y="61"/>
                </a:cubicBezTo>
                <a:cubicBezTo>
                  <a:pt x="372" y="61"/>
                  <a:pt x="372" y="61"/>
                  <a:pt x="372" y="61"/>
                </a:cubicBezTo>
                <a:cubicBezTo>
                  <a:pt x="372" y="195"/>
                  <a:pt x="372" y="195"/>
                  <a:pt x="372" y="195"/>
                </a:cubicBezTo>
                <a:cubicBezTo>
                  <a:pt x="319" y="195"/>
                  <a:pt x="319" y="195"/>
                  <a:pt x="319" y="195"/>
                </a:cubicBezTo>
                <a:cubicBezTo>
                  <a:pt x="407" y="292"/>
                  <a:pt x="407" y="292"/>
                  <a:pt x="407" y="292"/>
                </a:cubicBezTo>
                <a:cubicBezTo>
                  <a:pt x="496" y="195"/>
                  <a:pt x="496" y="195"/>
                  <a:pt x="496" y="195"/>
                </a:cubicBezTo>
                <a:lnTo>
                  <a:pt x="443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15" name="Freeform 154"/>
          <p:cNvSpPr>
            <a:spLocks noChangeArrowheads="1"/>
          </p:cNvSpPr>
          <p:nvPr/>
        </p:nvSpPr>
        <p:spPr bwMode="auto">
          <a:xfrm>
            <a:off x="4460206" y="4167743"/>
            <a:ext cx="292358" cy="395225"/>
          </a:xfrm>
          <a:custGeom>
            <a:avLst/>
            <a:gdLst>
              <a:gd name="T0" fmla="*/ 346 w 355"/>
              <a:gd name="T1" fmla="*/ 132 h 487"/>
              <a:gd name="T2" fmla="*/ 346 w 355"/>
              <a:gd name="T3" fmla="*/ 132 h 487"/>
              <a:gd name="T4" fmla="*/ 116 w 355"/>
              <a:gd name="T5" fmla="*/ 17 h 487"/>
              <a:gd name="T6" fmla="*/ 9 w 355"/>
              <a:gd name="T7" fmla="*/ 53 h 487"/>
              <a:gd name="T8" fmla="*/ 0 w 355"/>
              <a:gd name="T9" fmla="*/ 79 h 487"/>
              <a:gd name="T10" fmla="*/ 9 w 355"/>
              <a:gd name="T11" fmla="*/ 345 h 487"/>
              <a:gd name="T12" fmla="*/ 18 w 355"/>
              <a:gd name="T13" fmla="*/ 363 h 487"/>
              <a:gd name="T14" fmla="*/ 222 w 355"/>
              <a:gd name="T15" fmla="*/ 486 h 487"/>
              <a:gd name="T16" fmla="*/ 231 w 355"/>
              <a:gd name="T17" fmla="*/ 486 h 487"/>
              <a:gd name="T18" fmla="*/ 240 w 355"/>
              <a:gd name="T19" fmla="*/ 486 h 487"/>
              <a:gd name="T20" fmla="*/ 248 w 355"/>
              <a:gd name="T21" fmla="*/ 478 h 487"/>
              <a:gd name="T22" fmla="*/ 248 w 355"/>
              <a:gd name="T23" fmla="*/ 203 h 487"/>
              <a:gd name="T24" fmla="*/ 240 w 355"/>
              <a:gd name="T25" fmla="*/ 185 h 487"/>
              <a:gd name="T26" fmla="*/ 44 w 355"/>
              <a:gd name="T27" fmla="*/ 70 h 487"/>
              <a:gd name="T28" fmla="*/ 71 w 355"/>
              <a:gd name="T29" fmla="*/ 53 h 487"/>
              <a:gd name="T30" fmla="*/ 107 w 355"/>
              <a:gd name="T31" fmla="*/ 44 h 487"/>
              <a:gd name="T32" fmla="*/ 301 w 355"/>
              <a:gd name="T33" fmla="*/ 150 h 487"/>
              <a:gd name="T34" fmla="*/ 310 w 355"/>
              <a:gd name="T35" fmla="*/ 159 h 487"/>
              <a:gd name="T36" fmla="*/ 310 w 355"/>
              <a:gd name="T37" fmla="*/ 425 h 487"/>
              <a:gd name="T38" fmla="*/ 328 w 355"/>
              <a:gd name="T39" fmla="*/ 442 h 487"/>
              <a:gd name="T40" fmla="*/ 354 w 355"/>
              <a:gd name="T41" fmla="*/ 425 h 487"/>
              <a:gd name="T42" fmla="*/ 354 w 355"/>
              <a:gd name="T43" fmla="*/ 141 h 487"/>
              <a:gd name="T44" fmla="*/ 346 w 355"/>
              <a:gd name="T45" fmla="*/ 132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55" h="487">
                <a:moveTo>
                  <a:pt x="346" y="132"/>
                </a:moveTo>
                <a:lnTo>
                  <a:pt x="346" y="132"/>
                </a:lnTo>
                <a:cubicBezTo>
                  <a:pt x="116" y="17"/>
                  <a:pt x="116" y="17"/>
                  <a:pt x="116" y="17"/>
                </a:cubicBezTo>
                <a:cubicBezTo>
                  <a:pt x="89" y="0"/>
                  <a:pt x="27" y="25"/>
                  <a:pt x="9" y="53"/>
                </a:cubicBezTo>
                <a:cubicBezTo>
                  <a:pt x="0" y="70"/>
                  <a:pt x="0" y="79"/>
                  <a:pt x="0" y="79"/>
                </a:cubicBezTo>
                <a:cubicBezTo>
                  <a:pt x="9" y="345"/>
                  <a:pt x="9" y="345"/>
                  <a:pt x="9" y="345"/>
                </a:cubicBezTo>
                <a:cubicBezTo>
                  <a:pt x="9" y="345"/>
                  <a:pt x="18" y="354"/>
                  <a:pt x="18" y="363"/>
                </a:cubicBezTo>
                <a:cubicBezTo>
                  <a:pt x="36" y="363"/>
                  <a:pt x="222" y="486"/>
                  <a:pt x="222" y="486"/>
                </a:cubicBezTo>
                <a:cubicBezTo>
                  <a:pt x="231" y="486"/>
                  <a:pt x="231" y="486"/>
                  <a:pt x="231" y="486"/>
                </a:cubicBezTo>
                <a:cubicBezTo>
                  <a:pt x="240" y="486"/>
                  <a:pt x="240" y="486"/>
                  <a:pt x="240" y="486"/>
                </a:cubicBezTo>
                <a:cubicBezTo>
                  <a:pt x="248" y="486"/>
                  <a:pt x="248" y="478"/>
                  <a:pt x="248" y="478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194"/>
                  <a:pt x="248" y="194"/>
                  <a:pt x="240" y="185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53" y="61"/>
                  <a:pt x="71" y="53"/>
                </a:cubicBezTo>
                <a:cubicBezTo>
                  <a:pt x="89" y="44"/>
                  <a:pt x="97" y="44"/>
                  <a:pt x="107" y="44"/>
                </a:cubicBezTo>
                <a:cubicBezTo>
                  <a:pt x="107" y="44"/>
                  <a:pt x="293" y="150"/>
                  <a:pt x="301" y="150"/>
                </a:cubicBezTo>
                <a:cubicBezTo>
                  <a:pt x="310" y="159"/>
                  <a:pt x="310" y="159"/>
                  <a:pt x="310" y="159"/>
                </a:cubicBezTo>
                <a:cubicBezTo>
                  <a:pt x="310" y="168"/>
                  <a:pt x="310" y="425"/>
                  <a:pt x="310" y="425"/>
                </a:cubicBezTo>
                <a:cubicBezTo>
                  <a:pt x="310" y="433"/>
                  <a:pt x="319" y="442"/>
                  <a:pt x="328" y="442"/>
                </a:cubicBezTo>
                <a:cubicBezTo>
                  <a:pt x="337" y="442"/>
                  <a:pt x="354" y="433"/>
                  <a:pt x="354" y="425"/>
                </a:cubicBezTo>
                <a:cubicBezTo>
                  <a:pt x="354" y="141"/>
                  <a:pt x="354" y="141"/>
                  <a:pt x="354" y="141"/>
                </a:cubicBezTo>
                <a:lnTo>
                  <a:pt x="346" y="132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16" name="Freeform 155"/>
          <p:cNvSpPr>
            <a:spLocks noChangeArrowheads="1"/>
          </p:cNvSpPr>
          <p:nvPr/>
        </p:nvSpPr>
        <p:spPr bwMode="auto">
          <a:xfrm>
            <a:off x="6835885" y="5793037"/>
            <a:ext cx="375734" cy="407135"/>
          </a:xfrm>
          <a:custGeom>
            <a:avLst/>
            <a:gdLst>
              <a:gd name="T0" fmla="*/ 79 w 461"/>
              <a:gd name="T1" fmla="*/ 9 h 497"/>
              <a:gd name="T2" fmla="*/ 79 w 461"/>
              <a:gd name="T3" fmla="*/ 9 h 497"/>
              <a:gd name="T4" fmla="*/ 71 w 461"/>
              <a:gd name="T5" fmla="*/ 9 h 497"/>
              <a:gd name="T6" fmla="*/ 0 w 461"/>
              <a:gd name="T7" fmla="*/ 195 h 497"/>
              <a:gd name="T8" fmla="*/ 79 w 461"/>
              <a:gd name="T9" fmla="*/ 274 h 497"/>
              <a:gd name="T10" fmla="*/ 159 w 461"/>
              <a:gd name="T11" fmla="*/ 195 h 497"/>
              <a:gd name="T12" fmla="*/ 79 w 461"/>
              <a:gd name="T13" fmla="*/ 9 h 497"/>
              <a:gd name="T14" fmla="*/ 390 w 461"/>
              <a:gd name="T15" fmla="*/ 9 h 497"/>
              <a:gd name="T16" fmla="*/ 390 w 461"/>
              <a:gd name="T17" fmla="*/ 9 h 497"/>
              <a:gd name="T18" fmla="*/ 381 w 461"/>
              <a:gd name="T19" fmla="*/ 9 h 497"/>
              <a:gd name="T20" fmla="*/ 301 w 461"/>
              <a:gd name="T21" fmla="*/ 195 h 497"/>
              <a:gd name="T22" fmla="*/ 381 w 461"/>
              <a:gd name="T23" fmla="*/ 274 h 497"/>
              <a:gd name="T24" fmla="*/ 460 w 461"/>
              <a:gd name="T25" fmla="*/ 195 h 497"/>
              <a:gd name="T26" fmla="*/ 390 w 461"/>
              <a:gd name="T27" fmla="*/ 9 h 497"/>
              <a:gd name="T28" fmla="*/ 230 w 461"/>
              <a:gd name="T29" fmla="*/ 221 h 497"/>
              <a:gd name="T30" fmla="*/ 230 w 461"/>
              <a:gd name="T31" fmla="*/ 221 h 497"/>
              <a:gd name="T32" fmla="*/ 150 w 461"/>
              <a:gd name="T33" fmla="*/ 417 h 497"/>
              <a:gd name="T34" fmla="*/ 230 w 461"/>
              <a:gd name="T35" fmla="*/ 496 h 497"/>
              <a:gd name="T36" fmla="*/ 310 w 461"/>
              <a:gd name="T37" fmla="*/ 417 h 497"/>
              <a:gd name="T38" fmla="*/ 230 w 461"/>
              <a:gd name="T39" fmla="*/ 221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97">
                <a:moveTo>
                  <a:pt x="79" y="9"/>
                </a:moveTo>
                <a:lnTo>
                  <a:pt x="79" y="9"/>
                </a:lnTo>
                <a:cubicBezTo>
                  <a:pt x="79" y="0"/>
                  <a:pt x="71" y="0"/>
                  <a:pt x="71" y="9"/>
                </a:cubicBezTo>
                <a:cubicBezTo>
                  <a:pt x="62" y="107"/>
                  <a:pt x="0" y="124"/>
                  <a:pt x="0" y="195"/>
                </a:cubicBezTo>
                <a:cubicBezTo>
                  <a:pt x="0" y="239"/>
                  <a:pt x="35" y="274"/>
                  <a:pt x="79" y="274"/>
                </a:cubicBezTo>
                <a:cubicBezTo>
                  <a:pt x="124" y="274"/>
                  <a:pt x="159" y="239"/>
                  <a:pt x="159" y="195"/>
                </a:cubicBezTo>
                <a:cubicBezTo>
                  <a:pt x="159" y="124"/>
                  <a:pt x="88" y="107"/>
                  <a:pt x="79" y="9"/>
                </a:cubicBezTo>
                <a:close/>
                <a:moveTo>
                  <a:pt x="390" y="9"/>
                </a:moveTo>
                <a:lnTo>
                  <a:pt x="390" y="9"/>
                </a:lnTo>
                <a:cubicBezTo>
                  <a:pt x="390" y="0"/>
                  <a:pt x="381" y="0"/>
                  <a:pt x="381" y="9"/>
                </a:cubicBezTo>
                <a:cubicBezTo>
                  <a:pt x="363" y="107"/>
                  <a:pt x="301" y="124"/>
                  <a:pt x="301" y="195"/>
                </a:cubicBezTo>
                <a:cubicBezTo>
                  <a:pt x="301" y="239"/>
                  <a:pt x="336" y="274"/>
                  <a:pt x="381" y="274"/>
                </a:cubicBezTo>
                <a:cubicBezTo>
                  <a:pt x="425" y="274"/>
                  <a:pt x="460" y="239"/>
                  <a:pt x="460" y="195"/>
                </a:cubicBezTo>
                <a:cubicBezTo>
                  <a:pt x="460" y="124"/>
                  <a:pt x="398" y="107"/>
                  <a:pt x="390" y="9"/>
                </a:cubicBezTo>
                <a:close/>
                <a:moveTo>
                  <a:pt x="230" y="221"/>
                </a:moveTo>
                <a:lnTo>
                  <a:pt x="230" y="221"/>
                </a:lnTo>
                <a:cubicBezTo>
                  <a:pt x="212" y="328"/>
                  <a:pt x="150" y="345"/>
                  <a:pt x="150" y="417"/>
                </a:cubicBezTo>
                <a:cubicBezTo>
                  <a:pt x="150" y="461"/>
                  <a:pt x="185" y="496"/>
                  <a:pt x="230" y="496"/>
                </a:cubicBezTo>
                <a:cubicBezTo>
                  <a:pt x="275" y="496"/>
                  <a:pt x="310" y="461"/>
                  <a:pt x="310" y="417"/>
                </a:cubicBezTo>
                <a:cubicBezTo>
                  <a:pt x="310" y="345"/>
                  <a:pt x="247" y="328"/>
                  <a:pt x="230" y="2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17" name="Freeform 156"/>
          <p:cNvSpPr>
            <a:spLocks noChangeArrowheads="1"/>
          </p:cNvSpPr>
          <p:nvPr/>
        </p:nvSpPr>
        <p:spPr bwMode="auto">
          <a:xfrm>
            <a:off x="6106073" y="5793037"/>
            <a:ext cx="213313" cy="407135"/>
          </a:xfrm>
          <a:custGeom>
            <a:avLst/>
            <a:gdLst>
              <a:gd name="T0" fmla="*/ 194 w 266"/>
              <a:gd name="T1" fmla="*/ 248 h 497"/>
              <a:gd name="T2" fmla="*/ 194 w 266"/>
              <a:gd name="T3" fmla="*/ 248 h 497"/>
              <a:gd name="T4" fmla="*/ 194 w 266"/>
              <a:gd name="T5" fmla="*/ 26 h 497"/>
              <a:gd name="T6" fmla="*/ 168 w 266"/>
              <a:gd name="T7" fmla="*/ 0 h 497"/>
              <a:gd name="T8" fmla="*/ 88 w 266"/>
              <a:gd name="T9" fmla="*/ 0 h 497"/>
              <a:gd name="T10" fmla="*/ 71 w 266"/>
              <a:gd name="T11" fmla="*/ 26 h 497"/>
              <a:gd name="T12" fmla="*/ 71 w 266"/>
              <a:gd name="T13" fmla="*/ 248 h 497"/>
              <a:gd name="T14" fmla="*/ 0 w 266"/>
              <a:gd name="T15" fmla="*/ 364 h 497"/>
              <a:gd name="T16" fmla="*/ 132 w 266"/>
              <a:gd name="T17" fmla="*/ 496 h 497"/>
              <a:gd name="T18" fmla="*/ 265 w 266"/>
              <a:gd name="T19" fmla="*/ 364 h 497"/>
              <a:gd name="T20" fmla="*/ 194 w 266"/>
              <a:gd name="T21" fmla="*/ 248 h 497"/>
              <a:gd name="T22" fmla="*/ 132 w 266"/>
              <a:gd name="T23" fmla="*/ 452 h 497"/>
              <a:gd name="T24" fmla="*/ 132 w 266"/>
              <a:gd name="T25" fmla="*/ 452 h 497"/>
              <a:gd name="T26" fmla="*/ 44 w 266"/>
              <a:gd name="T27" fmla="*/ 364 h 497"/>
              <a:gd name="T28" fmla="*/ 106 w 266"/>
              <a:gd name="T29" fmla="*/ 283 h 497"/>
              <a:gd name="T30" fmla="*/ 106 w 266"/>
              <a:gd name="T31" fmla="*/ 98 h 497"/>
              <a:gd name="T32" fmla="*/ 159 w 266"/>
              <a:gd name="T33" fmla="*/ 98 h 497"/>
              <a:gd name="T34" fmla="*/ 159 w 266"/>
              <a:gd name="T35" fmla="*/ 283 h 497"/>
              <a:gd name="T36" fmla="*/ 212 w 266"/>
              <a:gd name="T37" fmla="*/ 364 h 497"/>
              <a:gd name="T38" fmla="*/ 132 w 266"/>
              <a:gd name="T39" fmla="*/ 452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6" h="497">
                <a:moveTo>
                  <a:pt x="194" y="248"/>
                </a:moveTo>
                <a:lnTo>
                  <a:pt x="194" y="248"/>
                </a:lnTo>
                <a:cubicBezTo>
                  <a:pt x="194" y="26"/>
                  <a:pt x="194" y="26"/>
                  <a:pt x="194" y="26"/>
                </a:cubicBezTo>
                <a:cubicBezTo>
                  <a:pt x="194" y="17"/>
                  <a:pt x="185" y="0"/>
                  <a:pt x="168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71" y="0"/>
                  <a:pt x="71" y="17"/>
                  <a:pt x="71" y="26"/>
                </a:cubicBezTo>
                <a:cubicBezTo>
                  <a:pt x="71" y="248"/>
                  <a:pt x="71" y="248"/>
                  <a:pt x="71" y="248"/>
                </a:cubicBezTo>
                <a:cubicBezTo>
                  <a:pt x="26" y="266"/>
                  <a:pt x="0" y="310"/>
                  <a:pt x="0" y="364"/>
                </a:cubicBezTo>
                <a:cubicBezTo>
                  <a:pt x="0" y="443"/>
                  <a:pt x="62" y="496"/>
                  <a:pt x="132" y="496"/>
                </a:cubicBezTo>
                <a:cubicBezTo>
                  <a:pt x="204" y="496"/>
                  <a:pt x="265" y="443"/>
                  <a:pt x="265" y="364"/>
                </a:cubicBezTo>
                <a:cubicBezTo>
                  <a:pt x="265" y="310"/>
                  <a:pt x="239" y="266"/>
                  <a:pt x="194" y="248"/>
                </a:cubicBezTo>
                <a:close/>
                <a:moveTo>
                  <a:pt x="132" y="452"/>
                </a:moveTo>
                <a:lnTo>
                  <a:pt x="132" y="452"/>
                </a:lnTo>
                <a:cubicBezTo>
                  <a:pt x="88" y="452"/>
                  <a:pt x="44" y="408"/>
                  <a:pt x="44" y="364"/>
                </a:cubicBezTo>
                <a:cubicBezTo>
                  <a:pt x="44" y="328"/>
                  <a:pt x="71" y="292"/>
                  <a:pt x="106" y="283"/>
                </a:cubicBezTo>
                <a:cubicBezTo>
                  <a:pt x="106" y="98"/>
                  <a:pt x="106" y="98"/>
                  <a:pt x="106" y="98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159" y="283"/>
                  <a:pt x="159" y="283"/>
                  <a:pt x="159" y="283"/>
                </a:cubicBezTo>
                <a:cubicBezTo>
                  <a:pt x="194" y="292"/>
                  <a:pt x="212" y="328"/>
                  <a:pt x="212" y="364"/>
                </a:cubicBezTo>
                <a:cubicBezTo>
                  <a:pt x="212" y="408"/>
                  <a:pt x="177" y="452"/>
                  <a:pt x="132" y="4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18" name="Freeform 158"/>
          <p:cNvSpPr>
            <a:spLocks noChangeArrowheads="1"/>
          </p:cNvSpPr>
          <p:nvPr/>
        </p:nvSpPr>
        <p:spPr bwMode="auto">
          <a:xfrm>
            <a:off x="5182439" y="1872192"/>
            <a:ext cx="407136" cy="190574"/>
          </a:xfrm>
          <a:custGeom>
            <a:avLst/>
            <a:gdLst>
              <a:gd name="T0" fmla="*/ 380 w 497"/>
              <a:gd name="T1" fmla="*/ 0 h 232"/>
              <a:gd name="T2" fmla="*/ 380 w 497"/>
              <a:gd name="T3" fmla="*/ 0 h 232"/>
              <a:gd name="T4" fmla="*/ 266 w 497"/>
              <a:gd name="T5" fmla="*/ 115 h 232"/>
              <a:gd name="T6" fmla="*/ 283 w 497"/>
              <a:gd name="T7" fmla="*/ 186 h 232"/>
              <a:gd name="T8" fmla="*/ 203 w 497"/>
              <a:gd name="T9" fmla="*/ 186 h 232"/>
              <a:gd name="T10" fmla="*/ 230 w 497"/>
              <a:gd name="T11" fmla="*/ 115 h 232"/>
              <a:gd name="T12" fmla="*/ 114 w 497"/>
              <a:gd name="T13" fmla="*/ 0 h 232"/>
              <a:gd name="T14" fmla="*/ 0 w 497"/>
              <a:gd name="T15" fmla="*/ 115 h 232"/>
              <a:gd name="T16" fmla="*/ 114 w 497"/>
              <a:gd name="T17" fmla="*/ 231 h 232"/>
              <a:gd name="T18" fmla="*/ 380 w 497"/>
              <a:gd name="T19" fmla="*/ 231 h 232"/>
              <a:gd name="T20" fmla="*/ 496 w 497"/>
              <a:gd name="T21" fmla="*/ 115 h 232"/>
              <a:gd name="T22" fmla="*/ 380 w 497"/>
              <a:gd name="T23" fmla="*/ 0 h 232"/>
              <a:gd name="T24" fmla="*/ 53 w 497"/>
              <a:gd name="T25" fmla="*/ 115 h 232"/>
              <a:gd name="T26" fmla="*/ 53 w 497"/>
              <a:gd name="T27" fmla="*/ 115 h 232"/>
              <a:gd name="T28" fmla="*/ 114 w 497"/>
              <a:gd name="T29" fmla="*/ 53 h 232"/>
              <a:gd name="T30" fmla="*/ 177 w 497"/>
              <a:gd name="T31" fmla="*/ 115 h 232"/>
              <a:gd name="T32" fmla="*/ 114 w 497"/>
              <a:gd name="T33" fmla="*/ 186 h 232"/>
              <a:gd name="T34" fmla="*/ 53 w 497"/>
              <a:gd name="T35" fmla="*/ 115 h 232"/>
              <a:gd name="T36" fmla="*/ 380 w 497"/>
              <a:gd name="T37" fmla="*/ 186 h 232"/>
              <a:gd name="T38" fmla="*/ 380 w 497"/>
              <a:gd name="T39" fmla="*/ 186 h 232"/>
              <a:gd name="T40" fmla="*/ 319 w 497"/>
              <a:gd name="T41" fmla="*/ 115 h 232"/>
              <a:gd name="T42" fmla="*/ 380 w 497"/>
              <a:gd name="T43" fmla="*/ 53 h 232"/>
              <a:gd name="T44" fmla="*/ 442 w 497"/>
              <a:gd name="T45" fmla="*/ 115 h 232"/>
              <a:gd name="T46" fmla="*/ 380 w 497"/>
              <a:gd name="T47" fmla="*/ 186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97" h="232">
                <a:moveTo>
                  <a:pt x="380" y="0"/>
                </a:moveTo>
                <a:lnTo>
                  <a:pt x="380" y="0"/>
                </a:lnTo>
                <a:cubicBezTo>
                  <a:pt x="319" y="0"/>
                  <a:pt x="266" y="53"/>
                  <a:pt x="266" y="115"/>
                </a:cubicBezTo>
                <a:cubicBezTo>
                  <a:pt x="266" y="141"/>
                  <a:pt x="274" y="168"/>
                  <a:pt x="283" y="186"/>
                </a:cubicBezTo>
                <a:cubicBezTo>
                  <a:pt x="203" y="186"/>
                  <a:pt x="203" y="186"/>
                  <a:pt x="203" y="186"/>
                </a:cubicBezTo>
                <a:cubicBezTo>
                  <a:pt x="221" y="168"/>
                  <a:pt x="230" y="141"/>
                  <a:pt x="230" y="115"/>
                </a:cubicBezTo>
                <a:cubicBezTo>
                  <a:pt x="230" y="53"/>
                  <a:pt x="177" y="0"/>
                  <a:pt x="114" y="0"/>
                </a:cubicBezTo>
                <a:cubicBezTo>
                  <a:pt x="53" y="0"/>
                  <a:pt x="0" y="53"/>
                  <a:pt x="0" y="115"/>
                </a:cubicBezTo>
                <a:cubicBezTo>
                  <a:pt x="0" y="177"/>
                  <a:pt x="53" y="231"/>
                  <a:pt x="114" y="231"/>
                </a:cubicBezTo>
                <a:cubicBezTo>
                  <a:pt x="380" y="231"/>
                  <a:pt x="380" y="231"/>
                  <a:pt x="380" y="231"/>
                </a:cubicBezTo>
                <a:cubicBezTo>
                  <a:pt x="442" y="231"/>
                  <a:pt x="496" y="177"/>
                  <a:pt x="496" y="115"/>
                </a:cubicBezTo>
                <a:cubicBezTo>
                  <a:pt x="496" y="53"/>
                  <a:pt x="442" y="0"/>
                  <a:pt x="380" y="0"/>
                </a:cubicBezTo>
                <a:close/>
                <a:moveTo>
                  <a:pt x="53" y="115"/>
                </a:moveTo>
                <a:lnTo>
                  <a:pt x="53" y="115"/>
                </a:lnTo>
                <a:cubicBezTo>
                  <a:pt x="53" y="80"/>
                  <a:pt x="79" y="53"/>
                  <a:pt x="114" y="53"/>
                </a:cubicBezTo>
                <a:cubicBezTo>
                  <a:pt x="150" y="53"/>
                  <a:pt x="177" y="80"/>
                  <a:pt x="177" y="115"/>
                </a:cubicBezTo>
                <a:cubicBezTo>
                  <a:pt x="177" y="150"/>
                  <a:pt x="150" y="186"/>
                  <a:pt x="114" y="186"/>
                </a:cubicBezTo>
                <a:cubicBezTo>
                  <a:pt x="79" y="186"/>
                  <a:pt x="53" y="150"/>
                  <a:pt x="53" y="115"/>
                </a:cubicBezTo>
                <a:close/>
                <a:moveTo>
                  <a:pt x="380" y="186"/>
                </a:moveTo>
                <a:lnTo>
                  <a:pt x="380" y="186"/>
                </a:lnTo>
                <a:cubicBezTo>
                  <a:pt x="345" y="186"/>
                  <a:pt x="319" y="150"/>
                  <a:pt x="319" y="115"/>
                </a:cubicBezTo>
                <a:cubicBezTo>
                  <a:pt x="319" y="80"/>
                  <a:pt x="345" y="53"/>
                  <a:pt x="380" y="53"/>
                </a:cubicBezTo>
                <a:cubicBezTo>
                  <a:pt x="416" y="53"/>
                  <a:pt x="442" y="80"/>
                  <a:pt x="442" y="115"/>
                </a:cubicBezTo>
                <a:cubicBezTo>
                  <a:pt x="442" y="150"/>
                  <a:pt x="416" y="186"/>
                  <a:pt x="380" y="1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19" name="Freeform 159"/>
          <p:cNvSpPr>
            <a:spLocks noChangeArrowheads="1"/>
          </p:cNvSpPr>
          <p:nvPr/>
        </p:nvSpPr>
        <p:spPr bwMode="auto">
          <a:xfrm>
            <a:off x="7613340" y="3448759"/>
            <a:ext cx="407136" cy="280447"/>
          </a:xfrm>
          <a:custGeom>
            <a:avLst/>
            <a:gdLst>
              <a:gd name="T0" fmla="*/ 443 w 497"/>
              <a:gd name="T1" fmla="*/ 0 h 346"/>
              <a:gd name="T2" fmla="*/ 443 w 497"/>
              <a:gd name="T3" fmla="*/ 0 h 346"/>
              <a:gd name="T4" fmla="*/ 212 w 497"/>
              <a:gd name="T5" fmla="*/ 0 h 346"/>
              <a:gd name="T6" fmla="*/ 177 w 497"/>
              <a:gd name="T7" fmla="*/ 8 h 346"/>
              <a:gd name="T8" fmla="*/ 9 w 497"/>
              <a:gd name="T9" fmla="*/ 159 h 346"/>
              <a:gd name="T10" fmla="*/ 9 w 497"/>
              <a:gd name="T11" fmla="*/ 186 h 346"/>
              <a:gd name="T12" fmla="*/ 177 w 497"/>
              <a:gd name="T13" fmla="*/ 327 h 346"/>
              <a:gd name="T14" fmla="*/ 212 w 497"/>
              <a:gd name="T15" fmla="*/ 345 h 346"/>
              <a:gd name="T16" fmla="*/ 443 w 497"/>
              <a:gd name="T17" fmla="*/ 345 h 346"/>
              <a:gd name="T18" fmla="*/ 496 w 497"/>
              <a:gd name="T19" fmla="*/ 292 h 346"/>
              <a:gd name="T20" fmla="*/ 496 w 497"/>
              <a:gd name="T21" fmla="*/ 44 h 346"/>
              <a:gd name="T22" fmla="*/ 443 w 497"/>
              <a:gd name="T23" fmla="*/ 0 h 346"/>
              <a:gd name="T24" fmla="*/ 372 w 497"/>
              <a:gd name="T25" fmla="*/ 274 h 346"/>
              <a:gd name="T26" fmla="*/ 372 w 497"/>
              <a:gd name="T27" fmla="*/ 274 h 346"/>
              <a:gd name="T28" fmla="*/ 309 w 497"/>
              <a:gd name="T29" fmla="*/ 204 h 346"/>
              <a:gd name="T30" fmla="*/ 248 w 497"/>
              <a:gd name="T31" fmla="*/ 274 h 346"/>
              <a:gd name="T32" fmla="*/ 212 w 497"/>
              <a:gd name="T33" fmla="*/ 230 h 346"/>
              <a:gd name="T34" fmla="*/ 274 w 497"/>
              <a:gd name="T35" fmla="*/ 168 h 346"/>
              <a:gd name="T36" fmla="*/ 212 w 497"/>
              <a:gd name="T37" fmla="*/ 106 h 346"/>
              <a:gd name="T38" fmla="*/ 248 w 497"/>
              <a:gd name="T39" fmla="*/ 70 h 346"/>
              <a:gd name="T40" fmla="*/ 309 w 497"/>
              <a:gd name="T41" fmla="*/ 133 h 346"/>
              <a:gd name="T42" fmla="*/ 372 w 497"/>
              <a:gd name="T43" fmla="*/ 70 h 346"/>
              <a:gd name="T44" fmla="*/ 416 w 497"/>
              <a:gd name="T45" fmla="*/ 106 h 346"/>
              <a:gd name="T46" fmla="*/ 346 w 497"/>
              <a:gd name="T47" fmla="*/ 168 h 346"/>
              <a:gd name="T48" fmla="*/ 416 w 497"/>
              <a:gd name="T49" fmla="*/ 230 h 346"/>
              <a:gd name="T50" fmla="*/ 372 w 497"/>
              <a:gd name="T51" fmla="*/ 274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497" h="346">
                <a:moveTo>
                  <a:pt x="443" y="0"/>
                </a:moveTo>
                <a:lnTo>
                  <a:pt x="443" y="0"/>
                </a:lnTo>
                <a:cubicBezTo>
                  <a:pt x="212" y="0"/>
                  <a:pt x="212" y="0"/>
                  <a:pt x="212" y="0"/>
                </a:cubicBezTo>
                <a:cubicBezTo>
                  <a:pt x="195" y="0"/>
                  <a:pt x="186" y="0"/>
                  <a:pt x="177" y="8"/>
                </a:cubicBezTo>
                <a:cubicBezTo>
                  <a:pt x="9" y="159"/>
                  <a:pt x="9" y="159"/>
                  <a:pt x="9" y="159"/>
                </a:cubicBezTo>
                <a:cubicBezTo>
                  <a:pt x="0" y="168"/>
                  <a:pt x="0" y="177"/>
                  <a:pt x="9" y="186"/>
                </a:cubicBezTo>
                <a:cubicBezTo>
                  <a:pt x="177" y="327"/>
                  <a:pt x="177" y="327"/>
                  <a:pt x="177" y="327"/>
                </a:cubicBezTo>
                <a:cubicBezTo>
                  <a:pt x="186" y="336"/>
                  <a:pt x="195" y="345"/>
                  <a:pt x="212" y="345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469" y="345"/>
                  <a:pt x="496" y="319"/>
                  <a:pt x="496" y="292"/>
                </a:cubicBezTo>
                <a:cubicBezTo>
                  <a:pt x="496" y="44"/>
                  <a:pt x="496" y="44"/>
                  <a:pt x="496" y="44"/>
                </a:cubicBezTo>
                <a:cubicBezTo>
                  <a:pt x="496" y="17"/>
                  <a:pt x="469" y="0"/>
                  <a:pt x="443" y="0"/>
                </a:cubicBezTo>
                <a:close/>
                <a:moveTo>
                  <a:pt x="372" y="274"/>
                </a:moveTo>
                <a:lnTo>
                  <a:pt x="372" y="274"/>
                </a:lnTo>
                <a:cubicBezTo>
                  <a:pt x="309" y="204"/>
                  <a:pt x="309" y="204"/>
                  <a:pt x="309" y="204"/>
                </a:cubicBezTo>
                <a:cubicBezTo>
                  <a:pt x="248" y="274"/>
                  <a:pt x="248" y="274"/>
                  <a:pt x="248" y="274"/>
                </a:cubicBezTo>
                <a:cubicBezTo>
                  <a:pt x="212" y="230"/>
                  <a:pt x="212" y="230"/>
                  <a:pt x="212" y="230"/>
                </a:cubicBezTo>
                <a:cubicBezTo>
                  <a:pt x="274" y="168"/>
                  <a:pt x="274" y="168"/>
                  <a:pt x="274" y="168"/>
                </a:cubicBezTo>
                <a:cubicBezTo>
                  <a:pt x="212" y="106"/>
                  <a:pt x="212" y="106"/>
                  <a:pt x="212" y="106"/>
                </a:cubicBezTo>
                <a:cubicBezTo>
                  <a:pt x="248" y="70"/>
                  <a:pt x="248" y="70"/>
                  <a:pt x="248" y="70"/>
                </a:cubicBezTo>
                <a:cubicBezTo>
                  <a:pt x="309" y="133"/>
                  <a:pt x="309" y="133"/>
                  <a:pt x="309" y="133"/>
                </a:cubicBezTo>
                <a:cubicBezTo>
                  <a:pt x="372" y="70"/>
                  <a:pt x="372" y="70"/>
                  <a:pt x="372" y="70"/>
                </a:cubicBezTo>
                <a:cubicBezTo>
                  <a:pt x="416" y="106"/>
                  <a:pt x="416" y="106"/>
                  <a:pt x="416" y="106"/>
                </a:cubicBezTo>
                <a:cubicBezTo>
                  <a:pt x="346" y="168"/>
                  <a:pt x="346" y="168"/>
                  <a:pt x="346" y="168"/>
                </a:cubicBezTo>
                <a:cubicBezTo>
                  <a:pt x="416" y="230"/>
                  <a:pt x="416" y="230"/>
                  <a:pt x="416" y="230"/>
                </a:cubicBezTo>
                <a:lnTo>
                  <a:pt x="372" y="2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20" name="Freeform 160"/>
          <p:cNvSpPr>
            <a:spLocks noChangeArrowheads="1"/>
          </p:cNvSpPr>
          <p:nvPr/>
        </p:nvSpPr>
        <p:spPr bwMode="auto">
          <a:xfrm>
            <a:off x="3609119" y="5004753"/>
            <a:ext cx="377900" cy="327008"/>
          </a:xfrm>
          <a:custGeom>
            <a:avLst/>
            <a:gdLst>
              <a:gd name="T0" fmla="*/ 44 w 461"/>
              <a:gd name="T1" fmla="*/ 124 h 400"/>
              <a:gd name="T2" fmla="*/ 44 w 461"/>
              <a:gd name="T3" fmla="*/ 124 h 400"/>
              <a:gd name="T4" fmla="*/ 221 w 461"/>
              <a:gd name="T5" fmla="*/ 106 h 400"/>
              <a:gd name="T6" fmla="*/ 328 w 461"/>
              <a:gd name="T7" fmla="*/ 142 h 400"/>
              <a:gd name="T8" fmla="*/ 443 w 461"/>
              <a:gd name="T9" fmla="*/ 89 h 400"/>
              <a:gd name="T10" fmla="*/ 451 w 461"/>
              <a:gd name="T11" fmla="*/ 53 h 400"/>
              <a:gd name="T12" fmla="*/ 416 w 461"/>
              <a:gd name="T13" fmla="*/ 53 h 400"/>
              <a:gd name="T14" fmla="*/ 239 w 461"/>
              <a:gd name="T15" fmla="*/ 62 h 400"/>
              <a:gd name="T16" fmla="*/ 18 w 461"/>
              <a:gd name="T17" fmla="*/ 89 h 400"/>
              <a:gd name="T18" fmla="*/ 9 w 461"/>
              <a:gd name="T19" fmla="*/ 124 h 400"/>
              <a:gd name="T20" fmla="*/ 44 w 461"/>
              <a:gd name="T21" fmla="*/ 124 h 400"/>
              <a:gd name="T22" fmla="*/ 416 w 461"/>
              <a:gd name="T23" fmla="*/ 178 h 400"/>
              <a:gd name="T24" fmla="*/ 416 w 461"/>
              <a:gd name="T25" fmla="*/ 178 h 400"/>
              <a:gd name="T26" fmla="*/ 239 w 461"/>
              <a:gd name="T27" fmla="*/ 195 h 400"/>
              <a:gd name="T28" fmla="*/ 18 w 461"/>
              <a:gd name="T29" fmla="*/ 213 h 400"/>
              <a:gd name="T30" fmla="*/ 9 w 461"/>
              <a:gd name="T31" fmla="*/ 248 h 400"/>
              <a:gd name="T32" fmla="*/ 44 w 461"/>
              <a:gd name="T33" fmla="*/ 248 h 400"/>
              <a:gd name="T34" fmla="*/ 221 w 461"/>
              <a:gd name="T35" fmla="*/ 240 h 400"/>
              <a:gd name="T36" fmla="*/ 328 w 461"/>
              <a:gd name="T37" fmla="*/ 275 h 400"/>
              <a:gd name="T38" fmla="*/ 443 w 461"/>
              <a:gd name="T39" fmla="*/ 222 h 400"/>
              <a:gd name="T40" fmla="*/ 451 w 461"/>
              <a:gd name="T41" fmla="*/ 187 h 400"/>
              <a:gd name="T42" fmla="*/ 416 w 461"/>
              <a:gd name="T43" fmla="*/ 178 h 400"/>
              <a:gd name="T44" fmla="*/ 416 w 461"/>
              <a:gd name="T45" fmla="*/ 302 h 400"/>
              <a:gd name="T46" fmla="*/ 416 w 461"/>
              <a:gd name="T47" fmla="*/ 302 h 400"/>
              <a:gd name="T48" fmla="*/ 239 w 461"/>
              <a:gd name="T49" fmla="*/ 319 h 400"/>
              <a:gd name="T50" fmla="*/ 18 w 461"/>
              <a:gd name="T51" fmla="*/ 337 h 400"/>
              <a:gd name="T52" fmla="*/ 9 w 461"/>
              <a:gd name="T53" fmla="*/ 372 h 400"/>
              <a:gd name="T54" fmla="*/ 44 w 461"/>
              <a:gd name="T55" fmla="*/ 381 h 400"/>
              <a:gd name="T56" fmla="*/ 221 w 461"/>
              <a:gd name="T57" fmla="*/ 363 h 400"/>
              <a:gd name="T58" fmla="*/ 328 w 461"/>
              <a:gd name="T59" fmla="*/ 399 h 400"/>
              <a:gd name="T60" fmla="*/ 443 w 461"/>
              <a:gd name="T61" fmla="*/ 346 h 400"/>
              <a:gd name="T62" fmla="*/ 451 w 461"/>
              <a:gd name="T63" fmla="*/ 310 h 400"/>
              <a:gd name="T64" fmla="*/ 416 w 461"/>
              <a:gd name="T65" fmla="*/ 302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61" h="400">
                <a:moveTo>
                  <a:pt x="44" y="124"/>
                </a:moveTo>
                <a:lnTo>
                  <a:pt x="44" y="124"/>
                </a:lnTo>
                <a:cubicBezTo>
                  <a:pt x="88" y="89"/>
                  <a:pt x="124" y="62"/>
                  <a:pt x="221" y="106"/>
                </a:cubicBezTo>
                <a:cubicBezTo>
                  <a:pt x="266" y="133"/>
                  <a:pt x="301" y="142"/>
                  <a:pt x="328" y="142"/>
                </a:cubicBezTo>
                <a:cubicBezTo>
                  <a:pt x="381" y="142"/>
                  <a:pt x="416" y="115"/>
                  <a:pt x="443" y="89"/>
                </a:cubicBezTo>
                <a:cubicBezTo>
                  <a:pt x="451" y="80"/>
                  <a:pt x="460" y="62"/>
                  <a:pt x="451" y="53"/>
                </a:cubicBezTo>
                <a:cubicBezTo>
                  <a:pt x="443" y="44"/>
                  <a:pt x="425" y="44"/>
                  <a:pt x="416" y="53"/>
                </a:cubicBezTo>
                <a:cubicBezTo>
                  <a:pt x="372" y="89"/>
                  <a:pt x="337" y="115"/>
                  <a:pt x="239" y="62"/>
                </a:cubicBezTo>
                <a:cubicBezTo>
                  <a:pt x="124" y="0"/>
                  <a:pt x="62" y="44"/>
                  <a:pt x="18" y="89"/>
                </a:cubicBezTo>
                <a:cubicBezTo>
                  <a:pt x="9" y="97"/>
                  <a:pt x="0" y="115"/>
                  <a:pt x="9" y="124"/>
                </a:cubicBezTo>
                <a:cubicBezTo>
                  <a:pt x="18" y="133"/>
                  <a:pt x="35" y="133"/>
                  <a:pt x="44" y="124"/>
                </a:cubicBezTo>
                <a:close/>
                <a:moveTo>
                  <a:pt x="416" y="178"/>
                </a:moveTo>
                <a:lnTo>
                  <a:pt x="416" y="178"/>
                </a:lnTo>
                <a:cubicBezTo>
                  <a:pt x="372" y="213"/>
                  <a:pt x="337" y="248"/>
                  <a:pt x="239" y="195"/>
                </a:cubicBezTo>
                <a:cubicBezTo>
                  <a:pt x="124" y="124"/>
                  <a:pt x="62" y="178"/>
                  <a:pt x="18" y="213"/>
                </a:cubicBezTo>
                <a:cubicBezTo>
                  <a:pt x="9" y="222"/>
                  <a:pt x="0" y="240"/>
                  <a:pt x="9" y="248"/>
                </a:cubicBezTo>
                <a:cubicBezTo>
                  <a:pt x="18" y="257"/>
                  <a:pt x="35" y="257"/>
                  <a:pt x="44" y="248"/>
                </a:cubicBezTo>
                <a:cubicBezTo>
                  <a:pt x="88" y="213"/>
                  <a:pt x="124" y="187"/>
                  <a:pt x="221" y="240"/>
                </a:cubicBezTo>
                <a:cubicBezTo>
                  <a:pt x="266" y="266"/>
                  <a:pt x="301" y="275"/>
                  <a:pt x="328" y="275"/>
                </a:cubicBezTo>
                <a:cubicBezTo>
                  <a:pt x="381" y="275"/>
                  <a:pt x="416" y="240"/>
                  <a:pt x="443" y="222"/>
                </a:cubicBezTo>
                <a:cubicBezTo>
                  <a:pt x="451" y="213"/>
                  <a:pt x="460" y="195"/>
                  <a:pt x="451" y="187"/>
                </a:cubicBezTo>
                <a:cubicBezTo>
                  <a:pt x="443" y="168"/>
                  <a:pt x="425" y="168"/>
                  <a:pt x="416" y="178"/>
                </a:cubicBezTo>
                <a:close/>
                <a:moveTo>
                  <a:pt x="416" y="302"/>
                </a:moveTo>
                <a:lnTo>
                  <a:pt x="416" y="302"/>
                </a:lnTo>
                <a:cubicBezTo>
                  <a:pt x="372" y="346"/>
                  <a:pt x="337" y="372"/>
                  <a:pt x="239" y="319"/>
                </a:cubicBezTo>
                <a:cubicBezTo>
                  <a:pt x="124" y="248"/>
                  <a:pt x="62" y="302"/>
                  <a:pt x="18" y="337"/>
                </a:cubicBezTo>
                <a:cubicBezTo>
                  <a:pt x="9" y="346"/>
                  <a:pt x="0" y="363"/>
                  <a:pt x="9" y="372"/>
                </a:cubicBezTo>
                <a:cubicBezTo>
                  <a:pt x="18" y="390"/>
                  <a:pt x="35" y="390"/>
                  <a:pt x="44" y="381"/>
                </a:cubicBezTo>
                <a:cubicBezTo>
                  <a:pt x="88" y="337"/>
                  <a:pt x="124" y="310"/>
                  <a:pt x="221" y="363"/>
                </a:cubicBezTo>
                <a:cubicBezTo>
                  <a:pt x="266" y="390"/>
                  <a:pt x="301" y="399"/>
                  <a:pt x="328" y="399"/>
                </a:cubicBezTo>
                <a:cubicBezTo>
                  <a:pt x="381" y="399"/>
                  <a:pt x="416" y="372"/>
                  <a:pt x="443" y="346"/>
                </a:cubicBezTo>
                <a:cubicBezTo>
                  <a:pt x="451" y="337"/>
                  <a:pt x="460" y="319"/>
                  <a:pt x="451" y="310"/>
                </a:cubicBezTo>
                <a:cubicBezTo>
                  <a:pt x="443" y="302"/>
                  <a:pt x="425" y="293"/>
                  <a:pt x="416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21" name="Freeform 168"/>
          <p:cNvSpPr>
            <a:spLocks noChangeArrowheads="1"/>
          </p:cNvSpPr>
          <p:nvPr/>
        </p:nvSpPr>
        <p:spPr bwMode="auto">
          <a:xfrm>
            <a:off x="7554869" y="5851508"/>
            <a:ext cx="407136" cy="348664"/>
          </a:xfrm>
          <a:custGeom>
            <a:avLst/>
            <a:gdLst>
              <a:gd name="T0" fmla="*/ 17 w 497"/>
              <a:gd name="T1" fmla="*/ 247 h 426"/>
              <a:gd name="T2" fmla="*/ 17 w 497"/>
              <a:gd name="T3" fmla="*/ 247 h 426"/>
              <a:gd name="T4" fmla="*/ 53 w 497"/>
              <a:gd name="T5" fmla="*/ 256 h 426"/>
              <a:gd name="T6" fmla="*/ 80 w 497"/>
              <a:gd name="T7" fmla="*/ 212 h 426"/>
              <a:gd name="T8" fmla="*/ 26 w 497"/>
              <a:gd name="T9" fmla="*/ 203 h 426"/>
              <a:gd name="T10" fmla="*/ 0 w 497"/>
              <a:gd name="T11" fmla="*/ 221 h 426"/>
              <a:gd name="T12" fmla="*/ 17 w 497"/>
              <a:gd name="T13" fmla="*/ 247 h 426"/>
              <a:gd name="T14" fmla="*/ 460 w 497"/>
              <a:gd name="T15" fmla="*/ 256 h 426"/>
              <a:gd name="T16" fmla="*/ 460 w 497"/>
              <a:gd name="T17" fmla="*/ 256 h 426"/>
              <a:gd name="T18" fmla="*/ 345 w 497"/>
              <a:gd name="T19" fmla="*/ 354 h 426"/>
              <a:gd name="T20" fmla="*/ 221 w 497"/>
              <a:gd name="T21" fmla="*/ 256 h 426"/>
              <a:gd name="T22" fmla="*/ 212 w 497"/>
              <a:gd name="T23" fmla="*/ 247 h 426"/>
              <a:gd name="T24" fmla="*/ 194 w 497"/>
              <a:gd name="T25" fmla="*/ 247 h 426"/>
              <a:gd name="T26" fmla="*/ 168 w 497"/>
              <a:gd name="T27" fmla="*/ 283 h 426"/>
              <a:gd name="T28" fmla="*/ 194 w 497"/>
              <a:gd name="T29" fmla="*/ 292 h 426"/>
              <a:gd name="T30" fmla="*/ 337 w 497"/>
              <a:gd name="T31" fmla="*/ 398 h 426"/>
              <a:gd name="T32" fmla="*/ 345 w 497"/>
              <a:gd name="T33" fmla="*/ 407 h 426"/>
              <a:gd name="T34" fmla="*/ 363 w 497"/>
              <a:gd name="T35" fmla="*/ 398 h 426"/>
              <a:gd name="T36" fmla="*/ 487 w 497"/>
              <a:gd name="T37" fmla="*/ 292 h 426"/>
              <a:gd name="T38" fmla="*/ 487 w 497"/>
              <a:gd name="T39" fmla="*/ 256 h 426"/>
              <a:gd name="T40" fmla="*/ 460 w 497"/>
              <a:gd name="T41" fmla="*/ 256 h 426"/>
              <a:gd name="T42" fmla="*/ 212 w 497"/>
              <a:gd name="T43" fmla="*/ 141 h 426"/>
              <a:gd name="T44" fmla="*/ 212 w 497"/>
              <a:gd name="T45" fmla="*/ 141 h 426"/>
              <a:gd name="T46" fmla="*/ 337 w 497"/>
              <a:gd name="T47" fmla="*/ 221 h 426"/>
              <a:gd name="T48" fmla="*/ 372 w 497"/>
              <a:gd name="T49" fmla="*/ 212 h 426"/>
              <a:gd name="T50" fmla="*/ 496 w 497"/>
              <a:gd name="T51" fmla="*/ 35 h 426"/>
              <a:gd name="T52" fmla="*/ 487 w 497"/>
              <a:gd name="T53" fmla="*/ 9 h 426"/>
              <a:gd name="T54" fmla="*/ 452 w 497"/>
              <a:gd name="T55" fmla="*/ 9 h 426"/>
              <a:gd name="T56" fmla="*/ 345 w 497"/>
              <a:gd name="T57" fmla="*/ 177 h 426"/>
              <a:gd name="T58" fmla="*/ 221 w 497"/>
              <a:gd name="T59" fmla="*/ 97 h 426"/>
              <a:gd name="T60" fmla="*/ 203 w 497"/>
              <a:gd name="T61" fmla="*/ 88 h 426"/>
              <a:gd name="T62" fmla="*/ 186 w 497"/>
              <a:gd name="T63" fmla="*/ 106 h 426"/>
              <a:gd name="T64" fmla="*/ 0 w 497"/>
              <a:gd name="T65" fmla="*/ 390 h 426"/>
              <a:gd name="T66" fmla="*/ 9 w 497"/>
              <a:gd name="T67" fmla="*/ 425 h 426"/>
              <a:gd name="T68" fmla="*/ 26 w 497"/>
              <a:gd name="T69" fmla="*/ 425 h 426"/>
              <a:gd name="T70" fmla="*/ 44 w 497"/>
              <a:gd name="T71" fmla="*/ 416 h 426"/>
              <a:gd name="T72" fmla="*/ 212 w 497"/>
              <a:gd name="T73" fmla="*/ 141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97" h="426">
                <a:moveTo>
                  <a:pt x="17" y="247"/>
                </a:moveTo>
                <a:lnTo>
                  <a:pt x="17" y="247"/>
                </a:lnTo>
                <a:cubicBezTo>
                  <a:pt x="53" y="256"/>
                  <a:pt x="53" y="256"/>
                  <a:pt x="53" y="256"/>
                </a:cubicBezTo>
                <a:cubicBezTo>
                  <a:pt x="80" y="212"/>
                  <a:pt x="80" y="212"/>
                  <a:pt x="80" y="212"/>
                </a:cubicBezTo>
                <a:cubicBezTo>
                  <a:pt x="26" y="203"/>
                  <a:pt x="26" y="203"/>
                  <a:pt x="26" y="203"/>
                </a:cubicBezTo>
                <a:cubicBezTo>
                  <a:pt x="17" y="203"/>
                  <a:pt x="0" y="212"/>
                  <a:pt x="0" y="221"/>
                </a:cubicBezTo>
                <a:cubicBezTo>
                  <a:pt x="0" y="230"/>
                  <a:pt x="9" y="247"/>
                  <a:pt x="17" y="247"/>
                </a:cubicBezTo>
                <a:close/>
                <a:moveTo>
                  <a:pt x="460" y="256"/>
                </a:moveTo>
                <a:lnTo>
                  <a:pt x="460" y="256"/>
                </a:lnTo>
                <a:cubicBezTo>
                  <a:pt x="345" y="354"/>
                  <a:pt x="345" y="354"/>
                  <a:pt x="345" y="354"/>
                </a:cubicBezTo>
                <a:cubicBezTo>
                  <a:pt x="221" y="256"/>
                  <a:pt x="221" y="256"/>
                  <a:pt x="221" y="256"/>
                </a:cubicBezTo>
                <a:cubicBezTo>
                  <a:pt x="212" y="247"/>
                  <a:pt x="212" y="247"/>
                  <a:pt x="212" y="247"/>
                </a:cubicBezTo>
                <a:cubicBezTo>
                  <a:pt x="194" y="247"/>
                  <a:pt x="194" y="247"/>
                  <a:pt x="194" y="247"/>
                </a:cubicBezTo>
                <a:cubicBezTo>
                  <a:pt x="168" y="283"/>
                  <a:pt x="168" y="283"/>
                  <a:pt x="168" y="283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337" y="398"/>
                  <a:pt x="337" y="398"/>
                  <a:pt x="337" y="398"/>
                </a:cubicBezTo>
                <a:cubicBezTo>
                  <a:pt x="337" y="407"/>
                  <a:pt x="345" y="407"/>
                  <a:pt x="345" y="407"/>
                </a:cubicBezTo>
                <a:cubicBezTo>
                  <a:pt x="354" y="407"/>
                  <a:pt x="363" y="407"/>
                  <a:pt x="363" y="398"/>
                </a:cubicBezTo>
                <a:cubicBezTo>
                  <a:pt x="487" y="292"/>
                  <a:pt x="487" y="292"/>
                  <a:pt x="487" y="292"/>
                </a:cubicBezTo>
                <a:cubicBezTo>
                  <a:pt x="496" y="283"/>
                  <a:pt x="496" y="265"/>
                  <a:pt x="487" y="256"/>
                </a:cubicBezTo>
                <a:cubicBezTo>
                  <a:pt x="478" y="247"/>
                  <a:pt x="469" y="247"/>
                  <a:pt x="460" y="256"/>
                </a:cubicBezTo>
                <a:close/>
                <a:moveTo>
                  <a:pt x="212" y="141"/>
                </a:moveTo>
                <a:lnTo>
                  <a:pt x="212" y="141"/>
                </a:lnTo>
                <a:cubicBezTo>
                  <a:pt x="337" y="221"/>
                  <a:pt x="337" y="221"/>
                  <a:pt x="337" y="221"/>
                </a:cubicBezTo>
                <a:cubicBezTo>
                  <a:pt x="345" y="230"/>
                  <a:pt x="363" y="230"/>
                  <a:pt x="372" y="212"/>
                </a:cubicBezTo>
                <a:cubicBezTo>
                  <a:pt x="496" y="35"/>
                  <a:pt x="496" y="35"/>
                  <a:pt x="496" y="35"/>
                </a:cubicBezTo>
                <a:cubicBezTo>
                  <a:pt x="496" y="26"/>
                  <a:pt x="496" y="9"/>
                  <a:pt x="487" y="9"/>
                </a:cubicBezTo>
                <a:cubicBezTo>
                  <a:pt x="478" y="0"/>
                  <a:pt x="460" y="0"/>
                  <a:pt x="452" y="9"/>
                </a:cubicBezTo>
                <a:cubicBezTo>
                  <a:pt x="345" y="177"/>
                  <a:pt x="345" y="177"/>
                  <a:pt x="345" y="177"/>
                </a:cubicBezTo>
                <a:cubicBezTo>
                  <a:pt x="221" y="97"/>
                  <a:pt x="221" y="97"/>
                  <a:pt x="221" y="97"/>
                </a:cubicBezTo>
                <a:cubicBezTo>
                  <a:pt x="212" y="88"/>
                  <a:pt x="212" y="88"/>
                  <a:pt x="203" y="88"/>
                </a:cubicBezTo>
                <a:cubicBezTo>
                  <a:pt x="194" y="97"/>
                  <a:pt x="194" y="97"/>
                  <a:pt x="186" y="106"/>
                </a:cubicBezTo>
                <a:cubicBezTo>
                  <a:pt x="0" y="390"/>
                  <a:pt x="0" y="390"/>
                  <a:pt x="0" y="390"/>
                </a:cubicBezTo>
                <a:cubicBezTo>
                  <a:pt x="0" y="407"/>
                  <a:pt x="0" y="416"/>
                  <a:pt x="9" y="425"/>
                </a:cubicBezTo>
                <a:cubicBezTo>
                  <a:pt x="17" y="425"/>
                  <a:pt x="17" y="425"/>
                  <a:pt x="26" y="425"/>
                </a:cubicBezTo>
                <a:cubicBezTo>
                  <a:pt x="26" y="425"/>
                  <a:pt x="35" y="425"/>
                  <a:pt x="44" y="416"/>
                </a:cubicBezTo>
                <a:lnTo>
                  <a:pt x="212" y="1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122" name="Freeform 169"/>
          <p:cNvSpPr>
            <a:spLocks noChangeArrowheads="1"/>
          </p:cNvSpPr>
          <p:nvPr/>
        </p:nvSpPr>
        <p:spPr bwMode="auto">
          <a:xfrm>
            <a:off x="5182439" y="2617163"/>
            <a:ext cx="398473" cy="317263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9461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0716" y="3184039"/>
            <a:ext cx="5245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</a:t>
            </a:r>
            <a:b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</a:br>
            <a:r>
              <a:rPr lang="en-US" sz="60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PRACTICES</a:t>
            </a:r>
            <a:endParaRPr lang="en-US" sz="8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DF987C-934B-074F-AD09-09B01AF3803A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3" name="Freeform 170">
            <a:extLst>
              <a:ext uri="{FF2B5EF4-FFF2-40B4-BE49-F238E27FC236}">
                <a16:creationId xmlns:a16="http://schemas.microsoft.com/office/drawing/2014/main" id="{848C0F55-7CC1-4F42-B099-339EFF4AA9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4873" y="3330575"/>
            <a:ext cx="1420983" cy="16459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9767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Freeform 170">
            <a:extLst>
              <a:ext uri="{FF2B5EF4-FFF2-40B4-BE49-F238E27FC236}">
                <a16:creationId xmlns:a16="http://schemas.microsoft.com/office/drawing/2014/main" id="{1096D557-6990-8D4E-A61C-618C212518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648BA-6492-F245-BDC1-C6B6396D0500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5F2CF2-ED7B-6044-9DCA-3C8C05177403}"/>
              </a:ext>
            </a:extLst>
          </p:cNvPr>
          <p:cNvGrpSpPr/>
          <p:nvPr/>
        </p:nvGrpSpPr>
        <p:grpSpPr>
          <a:xfrm>
            <a:off x="5270449" y="2433568"/>
            <a:ext cx="2794582" cy="2880047"/>
            <a:chOff x="5589668" y="2433568"/>
            <a:chExt cx="2794582" cy="288004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7D4F02-6A4A-1046-8973-9001B56C5E4C}"/>
                </a:ext>
              </a:extLst>
            </p:cNvPr>
            <p:cNvSpPr txBox="1"/>
            <p:nvPr/>
          </p:nvSpPr>
          <p:spPr>
            <a:xfrm>
              <a:off x="5589668" y="2433568"/>
              <a:ext cx="27945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solidFill>
                    <a:srgbClr val="A22B38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55%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0814202-DD70-924A-A318-6A7F2B853A7B}"/>
                </a:ext>
              </a:extLst>
            </p:cNvPr>
            <p:cNvSpPr/>
            <p:nvPr/>
          </p:nvSpPr>
          <p:spPr>
            <a:xfrm>
              <a:off x="5699084" y="4975061"/>
              <a:ext cx="2555312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600" dirty="0">
                <a:solidFill>
                  <a:srgbClr val="21314D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8D0123A-5E47-2649-81D1-29DEA5279761}"/>
                </a:ext>
              </a:extLst>
            </p:cNvPr>
            <p:cNvSpPr txBox="1"/>
            <p:nvPr/>
          </p:nvSpPr>
          <p:spPr>
            <a:xfrm>
              <a:off x="5709303" y="4038788"/>
              <a:ext cx="2555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emails opened on mobile </a:t>
              </a:r>
              <a:endPara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90EDC2-B1A1-EF4D-ABB9-F214C191D453}"/>
              </a:ext>
            </a:extLst>
          </p:cNvPr>
          <p:cNvGrpSpPr/>
          <p:nvPr/>
        </p:nvGrpSpPr>
        <p:grpSpPr>
          <a:xfrm>
            <a:off x="685800" y="1168006"/>
            <a:ext cx="3751773" cy="3531321"/>
            <a:chOff x="685800" y="1168006"/>
            <a:chExt cx="3751773" cy="35313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D67482-5CC6-E04F-9275-D4EB21D32DC1}"/>
                </a:ext>
              </a:extLst>
            </p:cNvPr>
            <p:cNvSpPr/>
            <p:nvPr/>
          </p:nvSpPr>
          <p:spPr>
            <a:xfrm>
              <a:off x="685800" y="2452558"/>
              <a:ext cx="375177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We consume information differently on mobile devices than we do on desktops</a:t>
              </a:r>
              <a:br>
                <a:rPr lang="en-US" sz="2000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</a:br>
              <a:endParaRPr lang="en-US" sz="20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b="1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Key term: </a:t>
              </a:r>
              <a:r>
                <a:rPr lang="en-US" sz="2000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Single column </a:t>
              </a:r>
            </a:p>
            <a:p>
              <a:endParaRPr lang="en-US" sz="2000" dirty="0">
                <a:solidFill>
                  <a:srgbClr val="21314D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D60FE6-2EE3-D246-8CDE-545128E5A4C8}"/>
                </a:ext>
              </a:extLst>
            </p:cNvPr>
            <p:cNvSpPr txBox="1"/>
            <p:nvPr/>
          </p:nvSpPr>
          <p:spPr>
            <a:xfrm>
              <a:off x="685800" y="1168006"/>
              <a:ext cx="34959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21314D"/>
                  </a:solidFill>
                  <a:latin typeface="Avenir Roman" panose="02000503020000020003" pitchFamily="2" charset="0"/>
                  <a:ea typeface="Lato" charset="0"/>
                  <a:cs typeface="Lato" charset="0"/>
                </a:rPr>
                <a:t>THINK MOBILE FIRST</a:t>
              </a:r>
              <a:endParaRPr lang="en-US" sz="48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endParaRPr>
            </a:p>
          </p:txBody>
        </p:sp>
      </p:grpSp>
      <p:sp>
        <p:nvSpPr>
          <p:cNvPr id="27" name="Freeform 76">
            <a:extLst>
              <a:ext uri="{FF2B5EF4-FFF2-40B4-BE49-F238E27FC236}">
                <a16:creationId xmlns:a16="http://schemas.microsoft.com/office/drawing/2014/main" id="{9DD7259B-A0B1-A647-A14C-CC4A5FA412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37481" y="1241894"/>
            <a:ext cx="640080" cy="1086398"/>
          </a:xfrm>
          <a:custGeom>
            <a:avLst/>
            <a:gdLst>
              <a:gd name="T0" fmla="*/ 238 w 283"/>
              <a:gd name="T1" fmla="*/ 0 h 489"/>
              <a:gd name="T2" fmla="*/ 238 w 283"/>
              <a:gd name="T3" fmla="*/ 0 h 489"/>
              <a:gd name="T4" fmla="*/ 44 w 283"/>
              <a:gd name="T5" fmla="*/ 0 h 489"/>
              <a:gd name="T6" fmla="*/ 0 w 283"/>
              <a:gd name="T7" fmla="*/ 44 h 489"/>
              <a:gd name="T8" fmla="*/ 0 w 283"/>
              <a:gd name="T9" fmla="*/ 434 h 489"/>
              <a:gd name="T10" fmla="*/ 44 w 283"/>
              <a:gd name="T11" fmla="*/ 488 h 489"/>
              <a:gd name="T12" fmla="*/ 238 w 283"/>
              <a:gd name="T13" fmla="*/ 488 h 489"/>
              <a:gd name="T14" fmla="*/ 282 w 283"/>
              <a:gd name="T15" fmla="*/ 434 h 489"/>
              <a:gd name="T16" fmla="*/ 282 w 283"/>
              <a:gd name="T17" fmla="*/ 44 h 489"/>
              <a:gd name="T18" fmla="*/ 238 w 283"/>
              <a:gd name="T19" fmla="*/ 0 h 489"/>
              <a:gd name="T20" fmla="*/ 141 w 283"/>
              <a:gd name="T21" fmla="*/ 460 h 489"/>
              <a:gd name="T22" fmla="*/ 141 w 283"/>
              <a:gd name="T23" fmla="*/ 460 h 489"/>
              <a:gd name="T24" fmla="*/ 106 w 283"/>
              <a:gd name="T25" fmla="*/ 443 h 489"/>
              <a:gd name="T26" fmla="*/ 141 w 283"/>
              <a:gd name="T27" fmla="*/ 416 h 489"/>
              <a:gd name="T28" fmla="*/ 176 w 283"/>
              <a:gd name="T29" fmla="*/ 443 h 489"/>
              <a:gd name="T30" fmla="*/ 141 w 283"/>
              <a:gd name="T31" fmla="*/ 460 h 489"/>
              <a:gd name="T32" fmla="*/ 247 w 283"/>
              <a:gd name="T33" fmla="*/ 390 h 489"/>
              <a:gd name="T34" fmla="*/ 247 w 283"/>
              <a:gd name="T35" fmla="*/ 390 h 489"/>
              <a:gd name="T36" fmla="*/ 35 w 283"/>
              <a:gd name="T37" fmla="*/ 390 h 489"/>
              <a:gd name="T38" fmla="*/ 35 w 283"/>
              <a:gd name="T39" fmla="*/ 62 h 489"/>
              <a:gd name="T40" fmla="*/ 247 w 283"/>
              <a:gd name="T41" fmla="*/ 62 h 489"/>
              <a:gd name="T42" fmla="*/ 247 w 283"/>
              <a:gd name="T43" fmla="*/ 39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83" h="489">
                <a:moveTo>
                  <a:pt x="238" y="0"/>
                </a:moveTo>
                <a:lnTo>
                  <a:pt x="238" y="0"/>
                </a:lnTo>
                <a:cubicBezTo>
                  <a:pt x="44" y="0"/>
                  <a:pt x="44" y="0"/>
                  <a:pt x="44" y="0"/>
                </a:cubicBezTo>
                <a:cubicBezTo>
                  <a:pt x="17" y="0"/>
                  <a:pt x="0" y="18"/>
                  <a:pt x="0" y="44"/>
                </a:cubicBezTo>
                <a:cubicBezTo>
                  <a:pt x="0" y="434"/>
                  <a:pt x="0" y="434"/>
                  <a:pt x="0" y="434"/>
                </a:cubicBezTo>
                <a:cubicBezTo>
                  <a:pt x="0" y="460"/>
                  <a:pt x="17" y="488"/>
                  <a:pt x="44" y="488"/>
                </a:cubicBezTo>
                <a:cubicBezTo>
                  <a:pt x="238" y="488"/>
                  <a:pt x="238" y="488"/>
                  <a:pt x="238" y="488"/>
                </a:cubicBezTo>
                <a:cubicBezTo>
                  <a:pt x="265" y="488"/>
                  <a:pt x="282" y="460"/>
                  <a:pt x="282" y="434"/>
                </a:cubicBezTo>
                <a:cubicBezTo>
                  <a:pt x="282" y="44"/>
                  <a:pt x="282" y="44"/>
                  <a:pt x="282" y="44"/>
                </a:cubicBezTo>
                <a:cubicBezTo>
                  <a:pt x="282" y="18"/>
                  <a:pt x="265" y="0"/>
                  <a:pt x="238" y="0"/>
                </a:cubicBezTo>
                <a:close/>
                <a:moveTo>
                  <a:pt x="141" y="460"/>
                </a:moveTo>
                <a:lnTo>
                  <a:pt x="141" y="460"/>
                </a:lnTo>
                <a:cubicBezTo>
                  <a:pt x="123" y="460"/>
                  <a:pt x="106" y="451"/>
                  <a:pt x="106" y="443"/>
                </a:cubicBezTo>
                <a:cubicBezTo>
                  <a:pt x="106" y="425"/>
                  <a:pt x="123" y="416"/>
                  <a:pt x="141" y="416"/>
                </a:cubicBezTo>
                <a:cubicBezTo>
                  <a:pt x="159" y="416"/>
                  <a:pt x="176" y="425"/>
                  <a:pt x="176" y="443"/>
                </a:cubicBezTo>
                <a:cubicBezTo>
                  <a:pt x="176" y="451"/>
                  <a:pt x="159" y="460"/>
                  <a:pt x="141" y="460"/>
                </a:cubicBezTo>
                <a:close/>
                <a:moveTo>
                  <a:pt x="247" y="390"/>
                </a:moveTo>
                <a:lnTo>
                  <a:pt x="247" y="390"/>
                </a:lnTo>
                <a:cubicBezTo>
                  <a:pt x="35" y="390"/>
                  <a:pt x="35" y="390"/>
                  <a:pt x="35" y="390"/>
                </a:cubicBezTo>
                <a:cubicBezTo>
                  <a:pt x="35" y="62"/>
                  <a:pt x="35" y="62"/>
                  <a:pt x="35" y="62"/>
                </a:cubicBezTo>
                <a:cubicBezTo>
                  <a:pt x="247" y="62"/>
                  <a:pt x="247" y="62"/>
                  <a:pt x="247" y="62"/>
                </a:cubicBezTo>
                <a:lnTo>
                  <a:pt x="247" y="390"/>
                </a:lnTo>
                <a:close/>
              </a:path>
            </a:pathLst>
          </a:custGeom>
          <a:solidFill>
            <a:srgbClr val="21314D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EBADAF-3624-6F46-AC40-B3F3F79DB6A9}"/>
              </a:ext>
            </a:extLst>
          </p:cNvPr>
          <p:cNvSpPr txBox="1"/>
          <p:nvPr/>
        </p:nvSpPr>
        <p:spPr>
          <a:xfrm>
            <a:off x="5808134" y="495967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>
                <a:solidFill>
                  <a:srgbClr val="21314D">
                    <a:alpha val="42000"/>
                  </a:srgbClr>
                </a:solidFill>
                <a:hlinkClick r:id="rId3"/>
              </a:rPr>
              <a:t>MediaPost</a:t>
            </a:r>
            <a:r>
              <a:rPr lang="en-US" i="1" dirty="0">
                <a:solidFill>
                  <a:srgbClr val="21314D">
                    <a:alpha val="42000"/>
                  </a:srgbClr>
                </a:solidFill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3643550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3B3B1B-56E6-AF4E-8ABD-C707FE8BA8C4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Freeform 170">
            <a:extLst>
              <a:ext uri="{FF2B5EF4-FFF2-40B4-BE49-F238E27FC236}">
                <a16:creationId xmlns:a16="http://schemas.microsoft.com/office/drawing/2014/main" id="{1096D557-6990-8D4E-A61C-618C212518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648BA-6492-F245-BDC1-C6B6396D0500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42EC2-9002-F942-9003-A023C14A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0" y="956662"/>
            <a:ext cx="6035040" cy="497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80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7676" y="2245735"/>
            <a:ext cx="2596942" cy="2564352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22B38"/>
              </a:solidFill>
              <a:latin typeface="Avenir Roman" panose="02000503020000020003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94618" y="2245735"/>
            <a:ext cx="2596942" cy="2564352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1314D"/>
              </a:solidFill>
              <a:latin typeface="Avenir Roman" panose="02000503020000020003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91560" y="2245735"/>
            <a:ext cx="2596942" cy="2564352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096000"/>
            <a:ext cx="9144001" cy="762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955" y="1114859"/>
            <a:ext cx="6232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LET’S GO OUT TO EAT</a:t>
            </a:r>
            <a:endParaRPr lang="en-US" sz="6000" b="1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97675" y="762000"/>
            <a:ext cx="7798625" cy="98420"/>
          </a:xfrm>
          <a:prstGeom prst="rect">
            <a:avLst/>
          </a:prstGeom>
          <a:solidFill>
            <a:srgbClr val="A22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Roman" panose="02000503020000020003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8956" y="5001957"/>
            <a:ext cx="7887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21314D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Email marketing is kind of like picking a restaurant for dinner. </a:t>
            </a:r>
          </a:p>
          <a:p>
            <a:endParaRPr lang="en-US" sz="1600" dirty="0">
              <a:solidFill>
                <a:srgbClr val="21314D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39032" y="3949304"/>
            <a:ext cx="15011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SUBJECT LINE</a:t>
            </a:r>
            <a:endParaRPr lang="en-US" sz="11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5736" y="3651429"/>
            <a:ext cx="2013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THE RESTAURANT</a:t>
            </a:r>
            <a:endParaRPr lang="en-US" sz="2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21405" y="3949304"/>
            <a:ext cx="15011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effectLst/>
                <a:latin typeface="Avenir Roman" panose="02000503020000020003" pitchFamily="2" charset="0"/>
                <a:ea typeface="Lato" charset="0"/>
                <a:cs typeface="Lato" charset="0"/>
              </a:rPr>
              <a:t>BODY CONTENT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08109" y="3651429"/>
            <a:ext cx="1927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MAIN COURSE</a:t>
            </a:r>
            <a:endParaRPr lang="en-US" sz="2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67011" y="3949304"/>
            <a:ext cx="15011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CALL-TO-ACTION</a:t>
            </a:r>
            <a:endParaRPr lang="en-US" sz="11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39648" y="3651429"/>
            <a:ext cx="1927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DESSERT</a:t>
            </a:r>
            <a:endParaRPr lang="en-US" sz="2800" b="1" dirty="0">
              <a:solidFill>
                <a:schemeClr val="bg1"/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595763-8D71-AC4B-89F1-676EE398051B}"/>
              </a:ext>
            </a:extLst>
          </p:cNvPr>
          <p:cNvSpPr/>
          <p:nvPr/>
        </p:nvSpPr>
        <p:spPr>
          <a:xfrm>
            <a:off x="4194629" y="6306633"/>
            <a:ext cx="4925784" cy="34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PRESENTATION BY TIMM KRUEGER | HOUSING ACTION ILLINOIS</a:t>
            </a:r>
            <a:endParaRPr lang="en-US" sz="1200" dirty="0">
              <a:solidFill>
                <a:schemeClr val="bg1"/>
              </a:solidFill>
              <a:effectLst/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sp>
        <p:nvSpPr>
          <p:cNvPr id="29" name="Freeform 49">
            <a:extLst>
              <a:ext uri="{FF2B5EF4-FFF2-40B4-BE49-F238E27FC236}">
                <a16:creationId xmlns:a16="http://schemas.microsoft.com/office/drawing/2014/main" id="{F07358F2-5673-E141-AA63-0236AAA0A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9876" y="4180984"/>
            <a:ext cx="363823" cy="273951"/>
          </a:xfrm>
          <a:custGeom>
            <a:avLst/>
            <a:gdLst>
              <a:gd name="T0" fmla="*/ 266 w 444"/>
              <a:gd name="T1" fmla="*/ 221 h 337"/>
              <a:gd name="T2" fmla="*/ 266 w 444"/>
              <a:gd name="T3" fmla="*/ 221 h 337"/>
              <a:gd name="T4" fmla="*/ 266 w 444"/>
              <a:gd name="T5" fmla="*/ 327 h 337"/>
              <a:gd name="T6" fmla="*/ 443 w 444"/>
              <a:gd name="T7" fmla="*/ 159 h 337"/>
              <a:gd name="T8" fmla="*/ 266 w 444"/>
              <a:gd name="T9" fmla="*/ 0 h 337"/>
              <a:gd name="T10" fmla="*/ 266 w 444"/>
              <a:gd name="T11" fmla="*/ 98 h 337"/>
              <a:gd name="T12" fmla="*/ 0 w 444"/>
              <a:gd name="T13" fmla="*/ 336 h 337"/>
              <a:gd name="T14" fmla="*/ 266 w 444"/>
              <a:gd name="T15" fmla="*/ 221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337">
                <a:moveTo>
                  <a:pt x="266" y="221"/>
                </a:moveTo>
                <a:lnTo>
                  <a:pt x="266" y="221"/>
                </a:lnTo>
                <a:cubicBezTo>
                  <a:pt x="266" y="327"/>
                  <a:pt x="266" y="327"/>
                  <a:pt x="266" y="327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45" y="98"/>
                  <a:pt x="0" y="336"/>
                  <a:pt x="0" y="336"/>
                </a:cubicBezTo>
                <a:cubicBezTo>
                  <a:pt x="62" y="230"/>
                  <a:pt x="151" y="221"/>
                  <a:pt x="266" y="22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30" name="Freeform 49">
            <a:extLst>
              <a:ext uri="{FF2B5EF4-FFF2-40B4-BE49-F238E27FC236}">
                <a16:creationId xmlns:a16="http://schemas.microsoft.com/office/drawing/2014/main" id="{CCED16D4-B36C-EB4B-BD6F-AACD3A605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6818" y="4195402"/>
            <a:ext cx="363823" cy="273951"/>
          </a:xfrm>
          <a:custGeom>
            <a:avLst/>
            <a:gdLst>
              <a:gd name="T0" fmla="*/ 266 w 444"/>
              <a:gd name="T1" fmla="*/ 221 h 337"/>
              <a:gd name="T2" fmla="*/ 266 w 444"/>
              <a:gd name="T3" fmla="*/ 221 h 337"/>
              <a:gd name="T4" fmla="*/ 266 w 444"/>
              <a:gd name="T5" fmla="*/ 327 h 337"/>
              <a:gd name="T6" fmla="*/ 443 w 444"/>
              <a:gd name="T7" fmla="*/ 159 h 337"/>
              <a:gd name="T8" fmla="*/ 266 w 444"/>
              <a:gd name="T9" fmla="*/ 0 h 337"/>
              <a:gd name="T10" fmla="*/ 266 w 444"/>
              <a:gd name="T11" fmla="*/ 98 h 337"/>
              <a:gd name="T12" fmla="*/ 0 w 444"/>
              <a:gd name="T13" fmla="*/ 336 h 337"/>
              <a:gd name="T14" fmla="*/ 266 w 444"/>
              <a:gd name="T15" fmla="*/ 221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337">
                <a:moveTo>
                  <a:pt x="266" y="221"/>
                </a:moveTo>
                <a:lnTo>
                  <a:pt x="266" y="221"/>
                </a:lnTo>
                <a:cubicBezTo>
                  <a:pt x="266" y="327"/>
                  <a:pt x="266" y="327"/>
                  <a:pt x="266" y="327"/>
                </a:cubicBezTo>
                <a:cubicBezTo>
                  <a:pt x="443" y="159"/>
                  <a:pt x="443" y="159"/>
                  <a:pt x="443" y="159"/>
                </a:cubicBezTo>
                <a:cubicBezTo>
                  <a:pt x="266" y="0"/>
                  <a:pt x="266" y="0"/>
                  <a:pt x="266" y="0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45" y="98"/>
                  <a:pt x="0" y="336"/>
                  <a:pt x="0" y="336"/>
                </a:cubicBezTo>
                <a:cubicBezTo>
                  <a:pt x="62" y="230"/>
                  <a:pt x="151" y="221"/>
                  <a:pt x="266" y="22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Lato Regular" charset="0"/>
              <a:ea typeface="+mn-ea"/>
            </a:endParaRPr>
          </a:p>
        </p:txBody>
      </p:sp>
      <p:sp>
        <p:nvSpPr>
          <p:cNvPr id="31" name="Freeform 170">
            <a:extLst>
              <a:ext uri="{FF2B5EF4-FFF2-40B4-BE49-F238E27FC236}">
                <a16:creationId xmlns:a16="http://schemas.microsoft.com/office/drawing/2014/main" id="{840C9285-0313-6F47-B17C-C48AB688C2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9680" y="423493"/>
            <a:ext cx="267815" cy="274320"/>
          </a:xfrm>
          <a:custGeom>
            <a:avLst/>
            <a:gdLst>
              <a:gd name="T0" fmla="*/ 283 w 391"/>
              <a:gd name="T1" fmla="*/ 178 h 463"/>
              <a:gd name="T2" fmla="*/ 283 w 391"/>
              <a:gd name="T3" fmla="*/ 178 h 463"/>
              <a:gd name="T4" fmla="*/ 319 w 391"/>
              <a:gd name="T5" fmla="*/ 18 h 463"/>
              <a:gd name="T6" fmla="*/ 204 w 391"/>
              <a:gd name="T7" fmla="*/ 134 h 463"/>
              <a:gd name="T8" fmla="*/ 98 w 391"/>
              <a:gd name="T9" fmla="*/ 231 h 463"/>
              <a:gd name="T10" fmla="*/ 98 w 391"/>
              <a:gd name="T11" fmla="*/ 400 h 463"/>
              <a:gd name="T12" fmla="*/ 310 w 391"/>
              <a:gd name="T13" fmla="*/ 462 h 463"/>
              <a:gd name="T14" fmla="*/ 390 w 391"/>
              <a:gd name="T15" fmla="*/ 222 h 463"/>
              <a:gd name="T16" fmla="*/ 283 w 391"/>
              <a:gd name="T17" fmla="*/ 178 h 463"/>
              <a:gd name="T18" fmla="*/ 71 w 391"/>
              <a:gd name="T19" fmla="*/ 178 h 463"/>
              <a:gd name="T20" fmla="*/ 71 w 391"/>
              <a:gd name="T21" fmla="*/ 178 h 463"/>
              <a:gd name="T22" fmla="*/ 0 w 391"/>
              <a:gd name="T23" fmla="*/ 257 h 463"/>
              <a:gd name="T24" fmla="*/ 0 w 391"/>
              <a:gd name="T25" fmla="*/ 372 h 463"/>
              <a:gd name="T26" fmla="*/ 71 w 391"/>
              <a:gd name="T27" fmla="*/ 453 h 463"/>
              <a:gd name="T28" fmla="*/ 44 w 391"/>
              <a:gd name="T29" fmla="*/ 400 h 463"/>
              <a:gd name="T30" fmla="*/ 44 w 391"/>
              <a:gd name="T31" fmla="*/ 240 h 463"/>
              <a:gd name="T32" fmla="*/ 71 w 391"/>
              <a:gd name="T33" fmla="*/ 178 h 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91" h="463">
                <a:moveTo>
                  <a:pt x="283" y="178"/>
                </a:moveTo>
                <a:lnTo>
                  <a:pt x="283" y="178"/>
                </a:lnTo>
                <a:cubicBezTo>
                  <a:pt x="283" y="169"/>
                  <a:pt x="373" y="89"/>
                  <a:pt x="319" y="18"/>
                </a:cubicBezTo>
                <a:cubicBezTo>
                  <a:pt x="310" y="0"/>
                  <a:pt x="266" y="98"/>
                  <a:pt x="204" y="134"/>
                </a:cubicBezTo>
                <a:cubicBezTo>
                  <a:pt x="169" y="160"/>
                  <a:pt x="98" y="204"/>
                  <a:pt x="98" y="231"/>
                </a:cubicBezTo>
                <a:cubicBezTo>
                  <a:pt x="98" y="400"/>
                  <a:pt x="98" y="400"/>
                  <a:pt x="98" y="400"/>
                </a:cubicBezTo>
                <a:cubicBezTo>
                  <a:pt x="98" y="435"/>
                  <a:pt x="213" y="462"/>
                  <a:pt x="310" y="462"/>
                </a:cubicBezTo>
                <a:cubicBezTo>
                  <a:pt x="345" y="462"/>
                  <a:pt x="390" y="249"/>
                  <a:pt x="390" y="222"/>
                </a:cubicBezTo>
                <a:cubicBezTo>
                  <a:pt x="390" y="187"/>
                  <a:pt x="292" y="187"/>
                  <a:pt x="283" y="178"/>
                </a:cubicBezTo>
                <a:close/>
                <a:moveTo>
                  <a:pt x="71" y="178"/>
                </a:moveTo>
                <a:lnTo>
                  <a:pt x="71" y="178"/>
                </a:lnTo>
                <a:cubicBezTo>
                  <a:pt x="54" y="178"/>
                  <a:pt x="0" y="187"/>
                  <a:pt x="0" y="257"/>
                </a:cubicBezTo>
                <a:cubicBezTo>
                  <a:pt x="0" y="372"/>
                  <a:pt x="0" y="372"/>
                  <a:pt x="0" y="372"/>
                </a:cubicBezTo>
                <a:cubicBezTo>
                  <a:pt x="0" y="444"/>
                  <a:pt x="54" y="453"/>
                  <a:pt x="71" y="453"/>
                </a:cubicBezTo>
                <a:cubicBezTo>
                  <a:pt x="89" y="453"/>
                  <a:pt x="44" y="435"/>
                  <a:pt x="44" y="400"/>
                </a:cubicBezTo>
                <a:cubicBezTo>
                  <a:pt x="44" y="240"/>
                  <a:pt x="44" y="240"/>
                  <a:pt x="44" y="240"/>
                </a:cubicBezTo>
                <a:cubicBezTo>
                  <a:pt x="44" y="196"/>
                  <a:pt x="89" y="178"/>
                  <a:pt x="71" y="178"/>
                </a:cubicBezTo>
                <a:close/>
              </a:path>
            </a:pathLst>
          </a:custGeom>
          <a:solidFill>
            <a:srgbClr val="21314D">
              <a:alpha val="40000"/>
            </a:srgbClr>
          </a:solidFill>
          <a:ln>
            <a:noFill/>
          </a:ln>
          <a:effectLst/>
          <a:extLst/>
        </p:spPr>
        <p:txBody>
          <a:bodyPr wrap="none" lIns="91424" tIns="45712" rIns="91424" bIns="45712" anchor="ctr"/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21314D"/>
              </a:solidFill>
              <a:latin typeface="Lato Regular" charset="0"/>
              <a:ea typeface="+mn-ea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65446D-477D-3749-B193-3358063219F9}"/>
              </a:ext>
            </a:extLst>
          </p:cNvPr>
          <p:cNvSpPr txBox="1"/>
          <p:nvPr/>
        </p:nvSpPr>
        <p:spPr>
          <a:xfrm>
            <a:off x="6307667" y="396123"/>
            <a:ext cx="2278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1314D">
                    <a:alpha val="40000"/>
                  </a:srgbClr>
                </a:solidFill>
                <a:latin typeface="Avenir Roman" panose="02000503020000020003" pitchFamily="2" charset="0"/>
                <a:ea typeface="Lato" charset="0"/>
                <a:cs typeface="Lato" charset="0"/>
              </a:rPr>
              <a:t>BEST PRACTICES</a:t>
            </a:r>
            <a:endParaRPr lang="en-US" sz="3600" b="1" dirty="0">
              <a:solidFill>
                <a:srgbClr val="21314D">
                  <a:alpha val="40000"/>
                </a:srgbClr>
              </a:solidFill>
              <a:latin typeface="Avenir Roman" panose="02000503020000020003" pitchFamily="2" charset="0"/>
              <a:ea typeface="Lato" charset="0"/>
              <a:cs typeface="Lato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1C271-8367-F848-B5AC-2795432D3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567"/>
          <a:stretch/>
        </p:blipFill>
        <p:spPr>
          <a:xfrm>
            <a:off x="1224490" y="2394743"/>
            <a:ext cx="1555681" cy="1204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19B7EE-F726-0B44-8363-CFBF0B556F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067"/>
          <a:stretch/>
        </p:blipFill>
        <p:spPr>
          <a:xfrm>
            <a:off x="4082524" y="2684951"/>
            <a:ext cx="1039887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359984-D5C2-BC44-8FA7-F565BD9D05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873"/>
          <a:stretch/>
        </p:blipFill>
        <p:spPr>
          <a:xfrm>
            <a:off x="6529066" y="2495553"/>
            <a:ext cx="1348945" cy="113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07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E6673"/>
      </a:accent1>
      <a:accent2>
        <a:srgbClr val="B5818E"/>
      </a:accent2>
      <a:accent3>
        <a:srgbClr val="E5969B"/>
      </a:accent3>
      <a:accent4>
        <a:srgbClr val="FEB4A2"/>
      </a:accent4>
      <a:accent5>
        <a:srgbClr val="FECDB2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4396</TotalTime>
  <Words>1485</Words>
  <Application>Microsoft Macintosh PowerPoint</Application>
  <PresentationFormat>On-screen Show (4:3)</PresentationFormat>
  <Paragraphs>363</Paragraphs>
  <Slides>50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Avenir Roman</vt:lpstr>
      <vt:lpstr>Century Gothic</vt:lpstr>
      <vt:lpstr>Helvetica</vt:lpstr>
      <vt:lpstr>Lato</vt:lpstr>
      <vt:lpstr>Lato Regular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Timm Krueger</cp:lastModifiedBy>
  <cp:revision>412</cp:revision>
  <cp:lastPrinted>2018-06-06T14:39:06Z</cp:lastPrinted>
  <dcterms:created xsi:type="dcterms:W3CDTF">2017-07-05T22:11:43Z</dcterms:created>
  <dcterms:modified xsi:type="dcterms:W3CDTF">2018-06-12T15:50:01Z</dcterms:modified>
  <cp:category/>
</cp:coreProperties>
</file>